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3"/>
  </p:notesMasterIdLst>
  <p:handoutMasterIdLst>
    <p:handoutMasterId r:id="rId54"/>
  </p:handoutMasterIdLst>
  <p:sldIdLst>
    <p:sldId id="256" r:id="rId5"/>
    <p:sldId id="288" r:id="rId6"/>
    <p:sldId id="281" r:id="rId7"/>
    <p:sldId id="290" r:id="rId8"/>
    <p:sldId id="376" r:id="rId9"/>
    <p:sldId id="383" r:id="rId10"/>
    <p:sldId id="291" r:id="rId11"/>
    <p:sldId id="261" r:id="rId12"/>
    <p:sldId id="273" r:id="rId13"/>
    <p:sldId id="274" r:id="rId14"/>
    <p:sldId id="263" r:id="rId15"/>
    <p:sldId id="264" r:id="rId16"/>
    <p:sldId id="382" r:id="rId17"/>
    <p:sldId id="375" r:id="rId18"/>
    <p:sldId id="377" r:id="rId19"/>
    <p:sldId id="378" r:id="rId20"/>
    <p:sldId id="380" r:id="rId21"/>
    <p:sldId id="379" r:id="rId22"/>
    <p:sldId id="266" r:id="rId23"/>
    <p:sldId id="301" r:id="rId24"/>
    <p:sldId id="305" r:id="rId25"/>
    <p:sldId id="258" r:id="rId26"/>
    <p:sldId id="268" r:id="rId27"/>
    <p:sldId id="269" r:id="rId28"/>
    <p:sldId id="270" r:id="rId29"/>
    <p:sldId id="271" r:id="rId30"/>
    <p:sldId id="384" r:id="rId31"/>
    <p:sldId id="385" r:id="rId32"/>
    <p:sldId id="279" r:id="rId33"/>
    <p:sldId id="386" r:id="rId34"/>
    <p:sldId id="319" r:id="rId35"/>
    <p:sldId id="320" r:id="rId36"/>
    <p:sldId id="321" r:id="rId37"/>
    <p:sldId id="387" r:id="rId38"/>
    <p:sldId id="388" r:id="rId39"/>
    <p:sldId id="267" r:id="rId40"/>
    <p:sldId id="298" r:id="rId41"/>
    <p:sldId id="307" r:id="rId42"/>
    <p:sldId id="323" r:id="rId43"/>
    <p:sldId id="312" r:id="rId44"/>
    <p:sldId id="292" r:id="rId45"/>
    <p:sldId id="327" r:id="rId46"/>
    <p:sldId id="316" r:id="rId47"/>
    <p:sldId id="317" r:id="rId48"/>
    <p:sldId id="324" r:id="rId49"/>
    <p:sldId id="314" r:id="rId50"/>
    <p:sldId id="283" r:id="rId51"/>
    <p:sldId id="381" r:id="rId5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FBC07-C71D-4106-B553-82A7CB06C8F3}" v="150" dt="2024-09-03T13:36:21.7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Wilson" userId="dc15917b-fb74-4d48-8871-292d14d6c3ca" providerId="ADAL" clId="{8CF22AFE-EE25-47CE-8E19-BCA032C659E0}"/>
    <pc:docChg chg="custSel addSld modSld">
      <pc:chgData name="Angela Wilson" userId="dc15917b-fb74-4d48-8871-292d14d6c3ca" providerId="ADAL" clId="{8CF22AFE-EE25-47CE-8E19-BCA032C659E0}" dt="2024-07-08T10:23:48.652" v="73" actId="20577"/>
      <pc:docMkLst>
        <pc:docMk/>
      </pc:docMkLst>
      <pc:sldChg chg="modSp new mod">
        <pc:chgData name="Angela Wilson" userId="dc15917b-fb74-4d48-8871-292d14d6c3ca" providerId="ADAL" clId="{8CF22AFE-EE25-47CE-8E19-BCA032C659E0}" dt="2024-07-08T10:23:48.652" v="73" actId="20577"/>
        <pc:sldMkLst>
          <pc:docMk/>
          <pc:sldMk cId="3812706245" sldId="376"/>
        </pc:sldMkLst>
        <pc:spChg chg="mod">
          <ac:chgData name="Angela Wilson" userId="dc15917b-fb74-4d48-8871-292d14d6c3ca" providerId="ADAL" clId="{8CF22AFE-EE25-47CE-8E19-BCA032C659E0}" dt="2024-07-08T10:23:33.045" v="4" actId="20577"/>
          <ac:spMkLst>
            <pc:docMk/>
            <pc:sldMk cId="3812706245" sldId="376"/>
            <ac:spMk id="2" creationId="{E25D98FB-5C29-F69E-D95D-4DA9260A7B1A}"/>
          </ac:spMkLst>
        </pc:spChg>
        <pc:spChg chg="mod">
          <ac:chgData name="Angela Wilson" userId="dc15917b-fb74-4d48-8871-292d14d6c3ca" providerId="ADAL" clId="{8CF22AFE-EE25-47CE-8E19-BCA032C659E0}" dt="2024-07-08T10:23:48.652" v="73" actId="20577"/>
          <ac:spMkLst>
            <pc:docMk/>
            <pc:sldMk cId="3812706245" sldId="376"/>
            <ac:spMk id="3" creationId="{0BFBE611-E4DE-0C5A-C513-14A5756C90ED}"/>
          </ac:spMkLst>
        </pc:spChg>
      </pc:sldChg>
    </pc:docChg>
  </pc:docChgLst>
  <pc:docChgLst>
    <pc:chgData name="Angela Wilson" userId="dc15917b-fb74-4d48-8871-292d14d6c3ca" providerId="ADAL" clId="{50EFBC07-C71D-4106-B553-82A7CB06C8F3}"/>
    <pc:docChg chg="undo custSel addSld delSld modSld sldOrd modMainMaster">
      <pc:chgData name="Angela Wilson" userId="dc15917b-fb74-4d48-8871-292d14d6c3ca" providerId="ADAL" clId="{50EFBC07-C71D-4106-B553-82A7CB06C8F3}" dt="2024-09-03T13:39:46.054" v="1043" actId="14100"/>
      <pc:docMkLst>
        <pc:docMk/>
      </pc:docMkLst>
      <pc:sldChg chg="del">
        <pc:chgData name="Angela Wilson" userId="dc15917b-fb74-4d48-8871-292d14d6c3ca" providerId="ADAL" clId="{50EFBC07-C71D-4106-B553-82A7CB06C8F3}" dt="2024-09-03T10:06:39.147" v="941" actId="2696"/>
        <pc:sldMkLst>
          <pc:docMk/>
          <pc:sldMk cId="1055234839" sldId="259"/>
        </pc:sldMkLst>
      </pc:sldChg>
      <pc:sldChg chg="del">
        <pc:chgData name="Angela Wilson" userId="dc15917b-fb74-4d48-8871-292d14d6c3ca" providerId="ADAL" clId="{50EFBC07-C71D-4106-B553-82A7CB06C8F3}" dt="2024-09-03T10:06:42.946" v="942" actId="2696"/>
        <pc:sldMkLst>
          <pc:docMk/>
          <pc:sldMk cId="3789309751" sldId="260"/>
        </pc:sldMkLst>
      </pc:sldChg>
      <pc:sldChg chg="modSp mod">
        <pc:chgData name="Angela Wilson" userId="dc15917b-fb74-4d48-8871-292d14d6c3ca" providerId="ADAL" clId="{50EFBC07-C71D-4106-B553-82A7CB06C8F3}" dt="2024-08-16T11:56:46.228" v="130" actId="20577"/>
        <pc:sldMkLst>
          <pc:docMk/>
          <pc:sldMk cId="1519883626" sldId="263"/>
        </pc:sldMkLst>
        <pc:spChg chg="mod">
          <ac:chgData name="Angela Wilson" userId="dc15917b-fb74-4d48-8871-292d14d6c3ca" providerId="ADAL" clId="{50EFBC07-C71D-4106-B553-82A7CB06C8F3}" dt="2024-08-16T11:56:46.228" v="130" actId="20577"/>
          <ac:spMkLst>
            <pc:docMk/>
            <pc:sldMk cId="1519883626" sldId="263"/>
            <ac:spMk id="3" creationId="{00000000-0000-0000-0000-000000000000}"/>
          </ac:spMkLst>
        </pc:spChg>
      </pc:sldChg>
      <pc:sldChg chg="del">
        <pc:chgData name="Angela Wilson" userId="dc15917b-fb74-4d48-8871-292d14d6c3ca" providerId="ADAL" clId="{50EFBC07-C71D-4106-B553-82A7CB06C8F3}" dt="2024-09-03T10:06:58.853" v="943" actId="2696"/>
        <pc:sldMkLst>
          <pc:docMk/>
          <pc:sldMk cId="845213357" sldId="265"/>
        </pc:sldMkLst>
      </pc:sldChg>
      <pc:sldChg chg="modSp add mod">
        <pc:chgData name="Angela Wilson" userId="dc15917b-fb74-4d48-8871-292d14d6c3ca" providerId="ADAL" clId="{50EFBC07-C71D-4106-B553-82A7CB06C8F3}" dt="2024-09-03T08:25:31.018" v="632" actId="207"/>
        <pc:sldMkLst>
          <pc:docMk/>
          <pc:sldMk cId="2945177653" sldId="267"/>
        </pc:sldMkLst>
        <pc:spChg chg="mod">
          <ac:chgData name="Angela Wilson" userId="dc15917b-fb74-4d48-8871-292d14d6c3ca" providerId="ADAL" clId="{50EFBC07-C71D-4106-B553-82A7CB06C8F3}" dt="2024-09-03T08:25:31.018" v="632" actId="207"/>
          <ac:spMkLst>
            <pc:docMk/>
            <pc:sldMk cId="2945177653" sldId="267"/>
            <ac:spMk id="2" creationId="{1470592D-4B38-ACE8-FFBD-4F280D27055C}"/>
          </ac:spMkLst>
        </pc:spChg>
        <pc:spChg chg="mod">
          <ac:chgData name="Angela Wilson" userId="dc15917b-fb74-4d48-8871-292d14d6c3ca" providerId="ADAL" clId="{50EFBC07-C71D-4106-B553-82A7CB06C8F3}" dt="2024-09-03T08:24:36.195" v="628" actId="14100"/>
          <ac:spMkLst>
            <pc:docMk/>
            <pc:sldMk cId="2945177653" sldId="267"/>
            <ac:spMk id="5" creationId="{A4829706-71D2-3B34-C29D-4C737619A2BE}"/>
          </ac:spMkLst>
        </pc:spChg>
      </pc:sldChg>
      <pc:sldChg chg="addSp delSp modSp mod">
        <pc:chgData name="Angela Wilson" userId="dc15917b-fb74-4d48-8871-292d14d6c3ca" providerId="ADAL" clId="{50EFBC07-C71D-4106-B553-82A7CB06C8F3}" dt="2024-08-16T11:55:35.268" v="114" actId="732"/>
        <pc:sldMkLst>
          <pc:docMk/>
          <pc:sldMk cId="2565794532" sldId="274"/>
        </pc:sldMkLst>
        <pc:picChg chg="add mod modCrop">
          <ac:chgData name="Angela Wilson" userId="dc15917b-fb74-4d48-8871-292d14d6c3ca" providerId="ADAL" clId="{50EFBC07-C71D-4106-B553-82A7CB06C8F3}" dt="2024-08-16T11:55:35.268" v="114" actId="732"/>
          <ac:picMkLst>
            <pc:docMk/>
            <pc:sldMk cId="2565794532" sldId="274"/>
            <ac:picMk id="4" creationId="{DA507706-90A1-BF27-173F-CFE102EB239B}"/>
          </ac:picMkLst>
        </pc:picChg>
        <pc:picChg chg="del">
          <ac:chgData name="Angela Wilson" userId="dc15917b-fb74-4d48-8871-292d14d6c3ca" providerId="ADAL" clId="{50EFBC07-C71D-4106-B553-82A7CB06C8F3}" dt="2024-08-16T11:55:15.800" v="110" actId="478"/>
          <ac:picMkLst>
            <pc:docMk/>
            <pc:sldMk cId="2565794532" sldId="274"/>
            <ac:picMk id="5" creationId="{55D5F57C-F828-ED18-E54C-917D98DBBBA7}"/>
          </ac:picMkLst>
        </pc:picChg>
      </pc:sldChg>
      <pc:sldChg chg="del">
        <pc:chgData name="Angela Wilson" userId="dc15917b-fb74-4d48-8871-292d14d6c3ca" providerId="ADAL" clId="{50EFBC07-C71D-4106-B553-82A7CB06C8F3}" dt="2024-09-03T10:06:14.055" v="917" actId="2696"/>
        <pc:sldMkLst>
          <pc:docMk/>
          <pc:sldMk cId="3654112342" sldId="275"/>
        </pc:sldMkLst>
      </pc:sldChg>
      <pc:sldChg chg="addSp delSp modSp add mod setBg delDesignElem">
        <pc:chgData name="Angela Wilson" userId="dc15917b-fb74-4d48-8871-292d14d6c3ca" providerId="ADAL" clId="{50EFBC07-C71D-4106-B553-82A7CB06C8F3}" dt="2024-09-03T13:33:56.150" v="947"/>
        <pc:sldMkLst>
          <pc:docMk/>
          <pc:sldMk cId="1811976371" sldId="279"/>
        </pc:sldMkLst>
        <pc:spChg chg="mod">
          <ac:chgData name="Angela Wilson" userId="dc15917b-fb74-4d48-8871-292d14d6c3ca" providerId="ADAL" clId="{50EFBC07-C71D-4106-B553-82A7CB06C8F3}" dt="2024-09-03T13:33:38.658" v="944" actId="207"/>
          <ac:spMkLst>
            <pc:docMk/>
            <pc:sldMk cId="1811976371" sldId="279"/>
            <ac:spMk id="2" creationId="{A86A1232-47AD-7334-D6F6-D4DB9E58E603}"/>
          </ac:spMkLst>
        </pc:spChg>
        <pc:spChg chg="mod">
          <ac:chgData name="Angela Wilson" userId="dc15917b-fb74-4d48-8871-292d14d6c3ca" providerId="ADAL" clId="{50EFBC07-C71D-4106-B553-82A7CB06C8F3}" dt="2024-09-03T13:33:44.415" v="945" actId="207"/>
          <ac:spMkLst>
            <pc:docMk/>
            <pc:sldMk cId="1811976371" sldId="279"/>
            <ac:spMk id="3" creationId="{5014BFCC-FB31-B5CB-7E3D-25A0D95FC63A}"/>
          </ac:spMkLst>
        </pc:spChg>
        <pc:spChg chg="mod">
          <ac:chgData name="Angela Wilson" userId="dc15917b-fb74-4d48-8871-292d14d6c3ca" providerId="ADAL" clId="{50EFBC07-C71D-4106-B553-82A7CB06C8F3}" dt="2024-09-03T13:33:49.183" v="946" actId="207"/>
          <ac:spMkLst>
            <pc:docMk/>
            <pc:sldMk cId="1811976371" sldId="279"/>
            <ac:spMk id="4" creationId="{99EF40A7-C682-C4CC-0408-92898593C7EC}"/>
          </ac:spMkLst>
        </pc:spChg>
        <pc:spChg chg="add">
          <ac:chgData name="Angela Wilson" userId="dc15917b-fb74-4d48-8871-292d14d6c3ca" providerId="ADAL" clId="{50EFBC07-C71D-4106-B553-82A7CB06C8F3}" dt="2024-09-03T08:22:11.017" v="607" actId="26606"/>
          <ac:spMkLst>
            <pc:docMk/>
            <pc:sldMk cId="1811976371" sldId="279"/>
            <ac:spMk id="9" creationId="{21739CA5-F0F5-48E1-8E8C-F24B71827E46}"/>
          </ac:spMkLst>
        </pc:spChg>
        <pc:spChg chg="add">
          <ac:chgData name="Angela Wilson" userId="dc15917b-fb74-4d48-8871-292d14d6c3ca" providerId="ADAL" clId="{50EFBC07-C71D-4106-B553-82A7CB06C8F3}" dt="2024-09-03T08:22:11.017" v="607" actId="26606"/>
          <ac:spMkLst>
            <pc:docMk/>
            <pc:sldMk cId="1811976371" sldId="279"/>
            <ac:spMk id="11" creationId="{3EAD2937-F230-41D4-B9C5-975B129BFC20}"/>
          </ac:spMkLst>
        </pc:spChg>
        <pc:spChg chg="add">
          <ac:chgData name="Angela Wilson" userId="dc15917b-fb74-4d48-8871-292d14d6c3ca" providerId="ADAL" clId="{50EFBC07-C71D-4106-B553-82A7CB06C8F3}" dt="2024-09-03T08:22:11.017" v="607" actId="26606"/>
          <ac:spMkLst>
            <pc:docMk/>
            <pc:sldMk cId="1811976371" sldId="279"/>
            <ac:spMk id="13" creationId="{CCD444A3-C338-4886-B7F1-4BA2AF46EB64}"/>
          </ac:spMkLst>
        </pc:spChg>
        <pc:spChg chg="del">
          <ac:chgData name="Angela Wilson" userId="dc15917b-fb74-4d48-8871-292d14d6c3ca" providerId="ADAL" clId="{50EFBC07-C71D-4106-B553-82A7CB06C8F3}" dt="2024-09-03T08:14:54.002" v="546"/>
          <ac:spMkLst>
            <pc:docMk/>
            <pc:sldMk cId="1811976371" sldId="279"/>
            <ac:spMk id="24" creationId="{4FFBEE45-F140-49D5-85EA-C78C24340B23}"/>
          </ac:spMkLst>
        </pc:spChg>
      </pc:sldChg>
      <pc:sldChg chg="modSp mod">
        <pc:chgData name="Angela Wilson" userId="dc15917b-fb74-4d48-8871-292d14d6c3ca" providerId="ADAL" clId="{50EFBC07-C71D-4106-B553-82A7CB06C8F3}" dt="2024-09-03T10:06:22.447" v="940" actId="20577"/>
        <pc:sldMkLst>
          <pc:docMk/>
          <pc:sldMk cId="655579436" sldId="281"/>
        </pc:sldMkLst>
        <pc:spChg chg="mod">
          <ac:chgData name="Angela Wilson" userId="dc15917b-fb74-4d48-8871-292d14d6c3ca" providerId="ADAL" clId="{50EFBC07-C71D-4106-B553-82A7CB06C8F3}" dt="2024-09-03T10:06:22.447" v="940" actId="20577"/>
          <ac:spMkLst>
            <pc:docMk/>
            <pc:sldMk cId="655579436" sldId="281"/>
            <ac:spMk id="11" creationId="{00000000-0000-0000-0000-000000000000}"/>
          </ac:spMkLst>
        </pc:spChg>
      </pc:sldChg>
      <pc:sldChg chg="addSp delSp modSp mod">
        <pc:chgData name="Angela Wilson" userId="dc15917b-fb74-4d48-8871-292d14d6c3ca" providerId="ADAL" clId="{50EFBC07-C71D-4106-B553-82A7CB06C8F3}" dt="2024-09-03T13:39:46.054" v="1043" actId="14100"/>
        <pc:sldMkLst>
          <pc:docMk/>
          <pc:sldMk cId="1650722457" sldId="288"/>
        </pc:sldMkLst>
        <pc:spChg chg="mod">
          <ac:chgData name="Angela Wilson" userId="dc15917b-fb74-4d48-8871-292d14d6c3ca" providerId="ADAL" clId="{50EFBC07-C71D-4106-B553-82A7CB06C8F3}" dt="2024-09-03T13:38:47.336" v="1037" actId="20577"/>
          <ac:spMkLst>
            <pc:docMk/>
            <pc:sldMk cId="1650722457" sldId="288"/>
            <ac:spMk id="3" creationId="{19B57D55-16A6-FD1F-A228-BA951C6961C4}"/>
          </ac:spMkLst>
        </pc:spChg>
        <pc:spChg chg="mod">
          <ac:chgData name="Angela Wilson" userId="dc15917b-fb74-4d48-8871-292d14d6c3ca" providerId="ADAL" clId="{50EFBC07-C71D-4106-B553-82A7CB06C8F3}" dt="2024-09-03T09:34:45.981" v="708" actId="14100"/>
          <ac:spMkLst>
            <pc:docMk/>
            <pc:sldMk cId="1650722457" sldId="288"/>
            <ac:spMk id="4" creationId="{9EE93F22-A022-F208-8446-8FF40A0B2FDA}"/>
          </ac:spMkLst>
        </pc:spChg>
        <pc:spChg chg="mod">
          <ac:chgData name="Angela Wilson" userId="dc15917b-fb74-4d48-8871-292d14d6c3ca" providerId="ADAL" clId="{50EFBC07-C71D-4106-B553-82A7CB06C8F3}" dt="2024-09-03T13:38:57.104" v="1039" actId="255"/>
          <ac:spMkLst>
            <pc:docMk/>
            <pc:sldMk cId="1650722457" sldId="288"/>
            <ac:spMk id="6" creationId="{94F2A1B1-16BF-0233-ECF7-F5F2CCFCCD1A}"/>
          </ac:spMkLst>
        </pc:spChg>
        <pc:spChg chg="add mod">
          <ac:chgData name="Angela Wilson" userId="dc15917b-fb74-4d48-8871-292d14d6c3ca" providerId="ADAL" clId="{50EFBC07-C71D-4106-B553-82A7CB06C8F3}" dt="2024-09-03T13:39:09.853" v="1041" actId="14100"/>
          <ac:spMkLst>
            <pc:docMk/>
            <pc:sldMk cId="1650722457" sldId="288"/>
            <ac:spMk id="8" creationId="{34D189E3-19AB-E9D8-212F-A1B89137BECC}"/>
          </ac:spMkLst>
        </pc:spChg>
        <pc:spChg chg="add mod">
          <ac:chgData name="Angela Wilson" userId="dc15917b-fb74-4d48-8871-292d14d6c3ca" providerId="ADAL" clId="{50EFBC07-C71D-4106-B553-82A7CB06C8F3}" dt="2024-09-03T13:39:46.054" v="1043" actId="14100"/>
          <ac:spMkLst>
            <pc:docMk/>
            <pc:sldMk cId="1650722457" sldId="288"/>
            <ac:spMk id="10" creationId="{B189DFF7-A451-004D-1146-A741374B0BBA}"/>
          </ac:spMkLst>
        </pc:spChg>
        <pc:spChg chg="add del mod">
          <ac:chgData name="Angela Wilson" userId="dc15917b-fb74-4d48-8871-292d14d6c3ca" providerId="ADAL" clId="{50EFBC07-C71D-4106-B553-82A7CB06C8F3}" dt="2024-09-03T13:38:17.238" v="1031" actId="478"/>
          <ac:spMkLst>
            <pc:docMk/>
            <pc:sldMk cId="1650722457" sldId="288"/>
            <ac:spMk id="11" creationId="{EA9C13F8-030C-01E8-C3E4-E66D67ECDD68}"/>
          </ac:spMkLst>
        </pc:spChg>
        <pc:spChg chg="add del mod">
          <ac:chgData name="Angela Wilson" userId="dc15917b-fb74-4d48-8871-292d14d6c3ca" providerId="ADAL" clId="{50EFBC07-C71D-4106-B553-82A7CB06C8F3}" dt="2024-09-03T13:38:17.240" v="1033"/>
          <ac:spMkLst>
            <pc:docMk/>
            <pc:sldMk cId="1650722457" sldId="288"/>
            <ac:spMk id="12" creationId="{2D7184CB-C583-04CB-03F0-0D3B4D2F75A2}"/>
          </ac:spMkLst>
        </pc:spChg>
        <pc:picChg chg="del">
          <ac:chgData name="Angela Wilson" userId="dc15917b-fb74-4d48-8871-292d14d6c3ca" providerId="ADAL" clId="{50EFBC07-C71D-4106-B553-82A7CB06C8F3}" dt="2024-09-03T09:34:05.662" v="702" actId="478"/>
          <ac:picMkLst>
            <pc:docMk/>
            <pc:sldMk cId="1650722457" sldId="288"/>
            <ac:picMk id="5" creationId="{45011293-A563-8F6D-625A-29C0CB81CB98}"/>
          </ac:picMkLst>
        </pc:picChg>
        <pc:picChg chg="del">
          <ac:chgData name="Angela Wilson" userId="dc15917b-fb74-4d48-8871-292d14d6c3ca" providerId="ADAL" clId="{50EFBC07-C71D-4106-B553-82A7CB06C8F3}" dt="2024-09-03T09:34:06.795" v="703" actId="478"/>
          <ac:picMkLst>
            <pc:docMk/>
            <pc:sldMk cId="1650722457" sldId="288"/>
            <ac:picMk id="7" creationId="{BF222C82-D40C-93FE-BC3D-E8F3A703680F}"/>
          </ac:picMkLst>
        </pc:picChg>
      </pc:sldChg>
      <pc:sldChg chg="addSp modSp add mod setBg">
        <pc:chgData name="Angela Wilson" userId="dc15917b-fb74-4d48-8871-292d14d6c3ca" providerId="ADAL" clId="{50EFBC07-C71D-4106-B553-82A7CB06C8F3}" dt="2024-09-03T08:20:16.427" v="590" actId="1076"/>
        <pc:sldMkLst>
          <pc:docMk/>
          <pc:sldMk cId="495290527" sldId="292"/>
        </pc:sldMkLst>
        <pc:picChg chg="add mod">
          <ac:chgData name="Angela Wilson" userId="dc15917b-fb74-4d48-8871-292d14d6c3ca" providerId="ADAL" clId="{50EFBC07-C71D-4106-B553-82A7CB06C8F3}" dt="2024-09-03T08:20:16.427" v="590" actId="1076"/>
          <ac:picMkLst>
            <pc:docMk/>
            <pc:sldMk cId="495290527" sldId="292"/>
            <ac:picMk id="2" creationId="{7AF2C9AC-49B0-7323-4E86-AB01CACE3EFF}"/>
          </ac:picMkLst>
        </pc:picChg>
        <pc:picChg chg="mod">
          <ac:chgData name="Angela Wilson" userId="dc15917b-fb74-4d48-8871-292d14d6c3ca" providerId="ADAL" clId="{50EFBC07-C71D-4106-B553-82A7CB06C8F3}" dt="2024-09-03T08:20:05.388" v="587" actId="1076"/>
          <ac:picMkLst>
            <pc:docMk/>
            <pc:sldMk cId="495290527" sldId="292"/>
            <ac:picMk id="4" creationId="{ABA1933B-B100-BA28-960D-765F73364F01}"/>
          </ac:picMkLst>
        </pc:picChg>
      </pc:sldChg>
      <pc:sldChg chg="modSp add del mod setBg">
        <pc:chgData name="Angela Wilson" userId="dc15917b-fb74-4d48-8871-292d14d6c3ca" providerId="ADAL" clId="{50EFBC07-C71D-4106-B553-82A7CB06C8F3}" dt="2024-09-03T07:13:23.426" v="535" actId="2696"/>
        <pc:sldMkLst>
          <pc:docMk/>
          <pc:sldMk cId="2940751873" sldId="292"/>
        </pc:sldMkLst>
        <pc:spChg chg="mod">
          <ac:chgData name="Angela Wilson" userId="dc15917b-fb74-4d48-8871-292d14d6c3ca" providerId="ADAL" clId="{50EFBC07-C71D-4106-B553-82A7CB06C8F3}" dt="2024-09-03T07:13:16.240" v="534" actId="20577"/>
          <ac:spMkLst>
            <pc:docMk/>
            <pc:sldMk cId="2940751873" sldId="292"/>
            <ac:spMk id="3" creationId="{CE371CE6-6C10-CC56-4C6A-D1A28C68665A}"/>
          </ac:spMkLst>
        </pc:spChg>
      </pc:sldChg>
      <pc:sldChg chg="addSp delSp modSp add mod setBg delDesignElem">
        <pc:chgData name="Angela Wilson" userId="dc15917b-fb74-4d48-8871-292d14d6c3ca" providerId="ADAL" clId="{50EFBC07-C71D-4106-B553-82A7CB06C8F3}" dt="2024-09-03T13:36:21.796" v="1026" actId="20577"/>
        <pc:sldMkLst>
          <pc:docMk/>
          <pc:sldMk cId="26984228" sldId="298"/>
        </pc:sldMkLst>
        <pc:spChg chg="mod">
          <ac:chgData name="Angela Wilson" userId="dc15917b-fb74-4d48-8871-292d14d6c3ca" providerId="ADAL" clId="{50EFBC07-C71D-4106-B553-82A7CB06C8F3}" dt="2024-09-03T08:25:48.628" v="634" actId="26606"/>
          <ac:spMkLst>
            <pc:docMk/>
            <pc:sldMk cId="26984228" sldId="298"/>
            <ac:spMk id="2" creationId="{4462C94C-C5E2-C1E0-A5E8-E867BA1C043D}"/>
          </ac:spMkLst>
        </pc:spChg>
        <pc:spChg chg="del mod">
          <ac:chgData name="Angela Wilson" userId="dc15917b-fb74-4d48-8871-292d14d6c3ca" providerId="ADAL" clId="{50EFBC07-C71D-4106-B553-82A7CB06C8F3}" dt="2024-09-03T08:25:48.628" v="634" actId="26606"/>
          <ac:spMkLst>
            <pc:docMk/>
            <pc:sldMk cId="26984228" sldId="298"/>
            <ac:spMk id="3" creationId="{D188F303-0409-0160-D9BF-EED347A6042C}"/>
          </ac:spMkLst>
        </pc:spChg>
        <pc:spChg chg="del">
          <ac:chgData name="Angela Wilson" userId="dc15917b-fb74-4d48-8871-292d14d6c3ca" providerId="ADAL" clId="{50EFBC07-C71D-4106-B553-82A7CB06C8F3}" dt="2024-09-03T08:15:52.731" v="562"/>
          <ac:spMkLst>
            <pc:docMk/>
            <pc:sldMk cId="26984228" sldId="298"/>
            <ac:spMk id="8" creationId="{777A147A-9ED8-46B4-8660-1B3C2AA880B5}"/>
          </ac:spMkLst>
        </pc:spChg>
        <pc:spChg chg="del">
          <ac:chgData name="Angela Wilson" userId="dc15917b-fb74-4d48-8871-292d14d6c3ca" providerId="ADAL" clId="{50EFBC07-C71D-4106-B553-82A7CB06C8F3}" dt="2024-09-03T08:15:52.731" v="562"/>
          <ac:spMkLst>
            <pc:docMk/>
            <pc:sldMk cId="26984228" sldId="298"/>
            <ac:spMk id="10" creationId="{5D6C15A0-C087-4593-8414-2B4EC1CDC3DE}"/>
          </ac:spMkLst>
        </pc:spChg>
        <pc:graphicFrameChg chg="add mod">
          <ac:chgData name="Angela Wilson" userId="dc15917b-fb74-4d48-8871-292d14d6c3ca" providerId="ADAL" clId="{50EFBC07-C71D-4106-B553-82A7CB06C8F3}" dt="2024-09-03T13:36:21.796" v="1026" actId="20577"/>
          <ac:graphicFrameMkLst>
            <pc:docMk/>
            <pc:sldMk cId="26984228" sldId="298"/>
            <ac:graphicFrameMk id="5" creationId="{79844686-BF79-780B-F128-BB888686AF6B}"/>
          </ac:graphicFrameMkLst>
        </pc:graphicFrameChg>
      </pc:sldChg>
      <pc:sldChg chg="addSp delSp modSp mod">
        <pc:chgData name="Angela Wilson" userId="dc15917b-fb74-4d48-8871-292d14d6c3ca" providerId="ADAL" clId="{50EFBC07-C71D-4106-B553-82A7CB06C8F3}" dt="2024-08-16T12:30:23.164" v="134" actId="1076"/>
        <pc:sldMkLst>
          <pc:docMk/>
          <pc:sldMk cId="1436197011" sldId="301"/>
        </pc:sldMkLst>
        <pc:spChg chg="add">
          <ac:chgData name="Angela Wilson" userId="dc15917b-fb74-4d48-8871-292d14d6c3ca" providerId="ADAL" clId="{50EFBC07-C71D-4106-B553-82A7CB06C8F3}" dt="2024-08-16T12:29:53.337" v="132"/>
          <ac:spMkLst>
            <pc:docMk/>
            <pc:sldMk cId="1436197011" sldId="301"/>
            <ac:spMk id="2" creationId="{451B33FF-565A-7540-2C86-0C07B2EC0840}"/>
          </ac:spMkLst>
        </pc:spChg>
        <pc:picChg chg="del">
          <ac:chgData name="Angela Wilson" userId="dc15917b-fb74-4d48-8871-292d14d6c3ca" providerId="ADAL" clId="{50EFBC07-C71D-4106-B553-82A7CB06C8F3}" dt="2024-08-16T12:29:51.558" v="131" actId="478"/>
          <ac:picMkLst>
            <pc:docMk/>
            <pc:sldMk cId="1436197011" sldId="301"/>
            <ac:picMk id="4" creationId="{19547B4E-7FC7-812E-0C51-2F7B5F506C0F}"/>
          </ac:picMkLst>
        </pc:picChg>
        <pc:picChg chg="add mod">
          <ac:chgData name="Angela Wilson" userId="dc15917b-fb74-4d48-8871-292d14d6c3ca" providerId="ADAL" clId="{50EFBC07-C71D-4106-B553-82A7CB06C8F3}" dt="2024-08-16T12:30:23.164" v="134" actId="1076"/>
          <ac:picMkLst>
            <pc:docMk/>
            <pc:sldMk cId="1436197011" sldId="301"/>
            <ac:picMk id="6" creationId="{CE01901A-A956-CC8C-11D5-560E4FA04410}"/>
          </ac:picMkLst>
        </pc:picChg>
      </pc:sldChg>
      <pc:sldChg chg="addSp delSp modSp add mod setBg delDesignElem">
        <pc:chgData name="Angela Wilson" userId="dc15917b-fb74-4d48-8871-292d14d6c3ca" providerId="ADAL" clId="{50EFBC07-C71D-4106-B553-82A7CB06C8F3}" dt="2024-09-03T08:28:26.242" v="653"/>
        <pc:sldMkLst>
          <pc:docMk/>
          <pc:sldMk cId="1115623248" sldId="307"/>
        </pc:sldMkLst>
        <pc:spChg chg="mod">
          <ac:chgData name="Angela Wilson" userId="dc15917b-fb74-4d48-8871-292d14d6c3ca" providerId="ADAL" clId="{50EFBC07-C71D-4106-B553-82A7CB06C8F3}" dt="2024-09-03T08:26:34.230" v="638" actId="26606"/>
          <ac:spMkLst>
            <pc:docMk/>
            <pc:sldMk cId="1115623248" sldId="307"/>
            <ac:spMk id="2" creationId="{F1E00DD0-D05F-4656-AEE1-345B346D9332}"/>
          </ac:spMkLst>
        </pc:spChg>
        <pc:spChg chg="del mod">
          <ac:chgData name="Angela Wilson" userId="dc15917b-fb74-4d48-8871-292d14d6c3ca" providerId="ADAL" clId="{50EFBC07-C71D-4106-B553-82A7CB06C8F3}" dt="2024-09-03T08:26:34.230" v="638" actId="26606"/>
          <ac:spMkLst>
            <pc:docMk/>
            <pc:sldMk cId="1115623248" sldId="307"/>
            <ac:spMk id="3" creationId="{E5BD4A59-A7F2-4760-9E8B-58AEFD4B305A}"/>
          </ac:spMkLst>
        </pc:spChg>
        <pc:spChg chg="del">
          <ac:chgData name="Angela Wilson" userId="dc15917b-fb74-4d48-8871-292d14d6c3ca" providerId="ADAL" clId="{50EFBC07-C71D-4106-B553-82A7CB06C8F3}" dt="2024-09-03T08:15:59.961" v="564"/>
          <ac:spMkLst>
            <pc:docMk/>
            <pc:sldMk cId="1115623248" sldId="307"/>
            <ac:spMk id="8" creationId="{777A147A-9ED8-46B4-8660-1B3C2AA880B5}"/>
          </ac:spMkLst>
        </pc:spChg>
        <pc:spChg chg="del">
          <ac:chgData name="Angela Wilson" userId="dc15917b-fb74-4d48-8871-292d14d6c3ca" providerId="ADAL" clId="{50EFBC07-C71D-4106-B553-82A7CB06C8F3}" dt="2024-09-03T08:15:59.961" v="564"/>
          <ac:spMkLst>
            <pc:docMk/>
            <pc:sldMk cId="1115623248" sldId="307"/>
            <ac:spMk id="10" creationId="{5D6C15A0-C087-4593-8414-2B4EC1CDC3DE}"/>
          </ac:spMkLst>
        </pc:spChg>
        <pc:graphicFrameChg chg="add mod">
          <ac:chgData name="Angela Wilson" userId="dc15917b-fb74-4d48-8871-292d14d6c3ca" providerId="ADAL" clId="{50EFBC07-C71D-4106-B553-82A7CB06C8F3}" dt="2024-09-03T08:28:26.242" v="653"/>
          <ac:graphicFrameMkLst>
            <pc:docMk/>
            <pc:sldMk cId="1115623248" sldId="307"/>
            <ac:graphicFrameMk id="5" creationId="{12B7FEC2-2DB4-D9FB-AAB0-DD3D3DC705E4}"/>
          </ac:graphicFrameMkLst>
        </pc:graphicFrameChg>
      </pc:sldChg>
      <pc:sldChg chg="delSp modSp add mod ord setBg delDesignElem">
        <pc:chgData name="Angela Wilson" userId="dc15917b-fb74-4d48-8871-292d14d6c3ca" providerId="ADAL" clId="{50EFBC07-C71D-4106-B553-82A7CB06C8F3}" dt="2024-09-03T08:29:34.803" v="669" actId="27636"/>
        <pc:sldMkLst>
          <pc:docMk/>
          <pc:sldMk cId="605564745" sldId="312"/>
        </pc:sldMkLst>
        <pc:spChg chg="mod">
          <ac:chgData name="Angela Wilson" userId="dc15917b-fb74-4d48-8871-292d14d6c3ca" providerId="ADAL" clId="{50EFBC07-C71D-4106-B553-82A7CB06C8F3}" dt="2024-09-03T08:29:32.715" v="667" actId="27636"/>
          <ac:spMkLst>
            <pc:docMk/>
            <pc:sldMk cId="605564745" sldId="312"/>
            <ac:spMk id="2" creationId="{CF07D4E6-CF6F-481B-9DB0-BFBBACEAFF49}"/>
          </ac:spMkLst>
        </pc:spChg>
        <pc:spChg chg="mod">
          <ac:chgData name="Angela Wilson" userId="dc15917b-fb74-4d48-8871-292d14d6c3ca" providerId="ADAL" clId="{50EFBC07-C71D-4106-B553-82A7CB06C8F3}" dt="2024-09-03T08:29:34.803" v="669" actId="27636"/>
          <ac:spMkLst>
            <pc:docMk/>
            <pc:sldMk cId="605564745" sldId="312"/>
            <ac:spMk id="3" creationId="{680D741D-C19F-4F73-8D16-608DA28385AD}"/>
          </ac:spMkLst>
        </pc:spChg>
        <pc:spChg chg="del">
          <ac:chgData name="Angela Wilson" userId="dc15917b-fb74-4d48-8871-292d14d6c3ca" providerId="ADAL" clId="{50EFBC07-C71D-4106-B553-82A7CB06C8F3}" dt="2024-09-03T08:19:38.365" v="581"/>
          <ac:spMkLst>
            <pc:docMk/>
            <pc:sldMk cId="605564745" sldId="312"/>
            <ac:spMk id="12" creationId="{100EDD19-6802-4EC3-95CE-CFFAB042CFD6}"/>
          </ac:spMkLst>
        </pc:spChg>
        <pc:spChg chg="del">
          <ac:chgData name="Angela Wilson" userId="dc15917b-fb74-4d48-8871-292d14d6c3ca" providerId="ADAL" clId="{50EFBC07-C71D-4106-B553-82A7CB06C8F3}" dt="2024-09-03T08:19:38.365" v="581"/>
          <ac:spMkLst>
            <pc:docMk/>
            <pc:sldMk cId="605564745" sldId="312"/>
            <ac:spMk id="13" creationId="{DB17E863-922E-4C26-BD64-E8FD41D28661}"/>
          </ac:spMkLst>
        </pc:spChg>
      </pc:sldChg>
      <pc:sldChg chg="modSp add mod">
        <pc:chgData name="Angela Wilson" userId="dc15917b-fb74-4d48-8871-292d14d6c3ca" providerId="ADAL" clId="{50EFBC07-C71D-4106-B553-82A7CB06C8F3}" dt="2024-09-03T08:21:20.168" v="604" actId="27636"/>
        <pc:sldMkLst>
          <pc:docMk/>
          <pc:sldMk cId="2700543004" sldId="314"/>
        </pc:sldMkLst>
        <pc:spChg chg="mod">
          <ac:chgData name="Angela Wilson" userId="dc15917b-fb74-4d48-8871-292d14d6c3ca" providerId="ADAL" clId="{50EFBC07-C71D-4106-B553-82A7CB06C8F3}" dt="2024-09-03T08:21:20.168" v="604" actId="27636"/>
          <ac:spMkLst>
            <pc:docMk/>
            <pc:sldMk cId="2700543004" sldId="314"/>
            <ac:spMk id="3" creationId="{1BC97BCE-6315-4515-A9D8-F13490D57572}"/>
          </ac:spMkLst>
        </pc:spChg>
      </pc:sldChg>
      <pc:sldChg chg="modSp add mod">
        <pc:chgData name="Angela Wilson" userId="dc15917b-fb74-4d48-8871-292d14d6c3ca" providerId="ADAL" clId="{50EFBC07-C71D-4106-B553-82A7CB06C8F3}" dt="2024-09-03T08:20:58.546" v="598" actId="27636"/>
        <pc:sldMkLst>
          <pc:docMk/>
          <pc:sldMk cId="899308582" sldId="316"/>
        </pc:sldMkLst>
        <pc:spChg chg="mod">
          <ac:chgData name="Angela Wilson" userId="dc15917b-fb74-4d48-8871-292d14d6c3ca" providerId="ADAL" clId="{50EFBC07-C71D-4106-B553-82A7CB06C8F3}" dt="2024-09-03T08:20:58.546" v="598" actId="27636"/>
          <ac:spMkLst>
            <pc:docMk/>
            <pc:sldMk cId="899308582" sldId="316"/>
            <ac:spMk id="3" creationId="{860E954E-E05F-EA91-B014-B7812A94DC44}"/>
          </ac:spMkLst>
        </pc:spChg>
      </pc:sldChg>
      <pc:sldChg chg="addSp delSp modSp add mod setBg modClrScheme delDesignElem chgLayout">
        <pc:chgData name="Angela Wilson" userId="dc15917b-fb74-4d48-8871-292d14d6c3ca" providerId="ADAL" clId="{50EFBC07-C71D-4106-B553-82A7CB06C8F3}" dt="2024-09-03T08:30:40.996" v="675" actId="255"/>
        <pc:sldMkLst>
          <pc:docMk/>
          <pc:sldMk cId="1532328746" sldId="317"/>
        </pc:sldMkLst>
        <pc:spChg chg="mod">
          <ac:chgData name="Angela Wilson" userId="dc15917b-fb74-4d48-8871-292d14d6c3ca" providerId="ADAL" clId="{50EFBC07-C71D-4106-B553-82A7CB06C8F3}" dt="2024-09-03T08:30:40.996" v="675" actId="255"/>
          <ac:spMkLst>
            <pc:docMk/>
            <pc:sldMk cId="1532328746" sldId="317"/>
            <ac:spMk id="2" creationId="{27F2DBA3-14F5-7A49-AA7D-D95F4569492E}"/>
          </ac:spMkLst>
        </pc:spChg>
        <pc:spChg chg="add del">
          <ac:chgData name="Angela Wilson" userId="dc15917b-fb74-4d48-8871-292d14d6c3ca" providerId="ADAL" clId="{50EFBC07-C71D-4106-B553-82A7CB06C8F3}" dt="2024-09-03T08:30:19.713" v="672" actId="26606"/>
          <ac:spMkLst>
            <pc:docMk/>
            <pc:sldMk cId="1532328746" sldId="317"/>
            <ac:spMk id="3" creationId="{CC863750-BD6D-A52B-130A-417F4753579D}"/>
          </ac:spMkLst>
        </pc:spChg>
        <pc:spChg chg="del">
          <ac:chgData name="Angela Wilson" userId="dc15917b-fb74-4d48-8871-292d14d6c3ca" providerId="ADAL" clId="{50EFBC07-C71D-4106-B553-82A7CB06C8F3}" dt="2024-09-03T08:21:06.959" v="600"/>
          <ac:spMkLst>
            <pc:docMk/>
            <pc:sldMk cId="1532328746" sldId="317"/>
            <ac:spMk id="8" creationId="{777A147A-9ED8-46B4-8660-1B3C2AA880B5}"/>
          </ac:spMkLst>
        </pc:spChg>
        <pc:spChg chg="add mod">
          <ac:chgData name="Angela Wilson" userId="dc15917b-fb74-4d48-8871-292d14d6c3ca" providerId="ADAL" clId="{50EFBC07-C71D-4106-B553-82A7CB06C8F3}" dt="2024-09-03T08:30:29.866" v="673" actId="14100"/>
          <ac:spMkLst>
            <pc:docMk/>
            <pc:sldMk cId="1532328746" sldId="317"/>
            <ac:spMk id="9" creationId="{5743BC45-32DF-C7F0-6004-5F0DCC5DAA5F}"/>
          </ac:spMkLst>
        </pc:spChg>
        <pc:spChg chg="del">
          <ac:chgData name="Angela Wilson" userId="dc15917b-fb74-4d48-8871-292d14d6c3ca" providerId="ADAL" clId="{50EFBC07-C71D-4106-B553-82A7CB06C8F3}" dt="2024-09-03T08:21:06.959" v="600"/>
          <ac:spMkLst>
            <pc:docMk/>
            <pc:sldMk cId="1532328746" sldId="317"/>
            <ac:spMk id="10" creationId="{5D6C15A0-C087-4593-8414-2B4EC1CDC3DE}"/>
          </ac:spMkLst>
        </pc:spChg>
        <pc:graphicFrameChg chg="add del">
          <ac:chgData name="Angela Wilson" userId="dc15917b-fb74-4d48-8871-292d14d6c3ca" providerId="ADAL" clId="{50EFBC07-C71D-4106-B553-82A7CB06C8F3}" dt="2024-09-03T08:30:19.668" v="671" actId="26606"/>
          <ac:graphicFrameMkLst>
            <pc:docMk/>
            <pc:sldMk cId="1532328746" sldId="317"/>
            <ac:graphicFrameMk id="5" creationId="{7E295066-7506-D9A5-3732-F440A410BA6E}"/>
          </ac:graphicFrameMkLst>
        </pc:graphicFrameChg>
        <pc:graphicFrameChg chg="add mod">
          <ac:chgData name="Angela Wilson" userId="dc15917b-fb74-4d48-8871-292d14d6c3ca" providerId="ADAL" clId="{50EFBC07-C71D-4106-B553-82A7CB06C8F3}" dt="2024-09-03T08:30:19.713" v="672" actId="26606"/>
          <ac:graphicFrameMkLst>
            <pc:docMk/>
            <pc:sldMk cId="1532328746" sldId="317"/>
            <ac:graphicFrameMk id="7" creationId="{6D40804A-553E-3282-0F43-E70900B01C40}"/>
          </ac:graphicFrameMkLst>
        </pc:graphicFrameChg>
      </pc:sldChg>
      <pc:sldChg chg="addSp delSp modSp add mod setBg delDesignElem">
        <pc:chgData name="Angela Wilson" userId="dc15917b-fb74-4d48-8871-292d14d6c3ca" providerId="ADAL" clId="{50EFBC07-C71D-4106-B553-82A7CB06C8F3}" dt="2024-09-03T08:37:13.488" v="688"/>
        <pc:sldMkLst>
          <pc:docMk/>
          <pc:sldMk cId="2467907486" sldId="319"/>
        </pc:sldMkLst>
        <pc:spChg chg="mod">
          <ac:chgData name="Angela Wilson" userId="dc15917b-fb74-4d48-8871-292d14d6c3ca" providerId="ADAL" clId="{50EFBC07-C71D-4106-B553-82A7CB06C8F3}" dt="2024-09-03T08:23:55.985" v="622" actId="26606"/>
          <ac:spMkLst>
            <pc:docMk/>
            <pc:sldMk cId="2467907486" sldId="319"/>
            <ac:spMk id="6" creationId="{520723EC-7034-7AFD-B71A-9E4B3F421A5D}"/>
          </ac:spMkLst>
        </pc:spChg>
        <pc:spChg chg="add">
          <ac:chgData name="Angela Wilson" userId="dc15917b-fb74-4d48-8871-292d14d6c3ca" providerId="ADAL" clId="{50EFBC07-C71D-4106-B553-82A7CB06C8F3}" dt="2024-09-03T08:23:55.985" v="622" actId="26606"/>
          <ac:spMkLst>
            <pc:docMk/>
            <pc:sldMk cId="2467907486" sldId="319"/>
            <ac:spMk id="8" creationId="{D4771268-CB57-404A-9271-370EB28F6090}"/>
          </ac:spMkLst>
        </pc:spChg>
        <pc:spChg chg="del">
          <ac:chgData name="Angela Wilson" userId="dc15917b-fb74-4d48-8871-292d14d6c3ca" providerId="ADAL" clId="{50EFBC07-C71D-4106-B553-82A7CB06C8F3}" dt="2024-09-03T08:15:08.019" v="551"/>
          <ac:spMkLst>
            <pc:docMk/>
            <pc:sldMk cId="2467907486" sldId="319"/>
            <ac:spMk id="11" creationId="{275D6C10-B5A7-4715-803E-0501C9C2CC21}"/>
          </ac:spMkLst>
        </pc:spChg>
        <pc:picChg chg="mod">
          <ac:chgData name="Angela Wilson" userId="dc15917b-fb74-4d48-8871-292d14d6c3ca" providerId="ADAL" clId="{50EFBC07-C71D-4106-B553-82A7CB06C8F3}" dt="2024-09-03T08:23:55.985" v="622" actId="26606"/>
          <ac:picMkLst>
            <pc:docMk/>
            <pc:sldMk cId="2467907486" sldId="319"/>
            <ac:picMk id="5" creationId="{82922A85-ABD0-938F-418D-7405667612B6}"/>
          </ac:picMkLst>
        </pc:picChg>
      </pc:sldChg>
      <pc:sldChg chg="addSp delSp modSp add mod setBg delDesignElem">
        <pc:chgData name="Angela Wilson" userId="dc15917b-fb74-4d48-8871-292d14d6c3ca" providerId="ADAL" clId="{50EFBC07-C71D-4106-B553-82A7CB06C8F3}" dt="2024-09-03T08:37:13.488" v="688"/>
        <pc:sldMkLst>
          <pc:docMk/>
          <pc:sldMk cId="385493915" sldId="320"/>
        </pc:sldMkLst>
        <pc:spChg chg="mod">
          <ac:chgData name="Angela Wilson" userId="dc15917b-fb74-4d48-8871-292d14d6c3ca" providerId="ADAL" clId="{50EFBC07-C71D-4106-B553-82A7CB06C8F3}" dt="2024-09-03T08:24:00.851" v="623" actId="26606"/>
          <ac:spMkLst>
            <pc:docMk/>
            <pc:sldMk cId="385493915" sldId="320"/>
            <ac:spMk id="6" creationId="{6427064B-7835-8286-556D-BF96C846AAFF}"/>
          </ac:spMkLst>
        </pc:spChg>
        <pc:spChg chg="add">
          <ac:chgData name="Angela Wilson" userId="dc15917b-fb74-4d48-8871-292d14d6c3ca" providerId="ADAL" clId="{50EFBC07-C71D-4106-B553-82A7CB06C8F3}" dt="2024-09-03T08:24:00.851" v="623" actId="26606"/>
          <ac:spMkLst>
            <pc:docMk/>
            <pc:sldMk cId="385493915" sldId="320"/>
            <ac:spMk id="8" creationId="{D4771268-CB57-404A-9271-370EB28F6090}"/>
          </ac:spMkLst>
        </pc:spChg>
        <pc:spChg chg="del">
          <ac:chgData name="Angela Wilson" userId="dc15917b-fb74-4d48-8871-292d14d6c3ca" providerId="ADAL" clId="{50EFBC07-C71D-4106-B553-82A7CB06C8F3}" dt="2024-09-03T08:15:13.916" v="553"/>
          <ac:spMkLst>
            <pc:docMk/>
            <pc:sldMk cId="385493915" sldId="320"/>
            <ac:spMk id="11" creationId="{665DBBEF-238B-476B-96AB-8AAC3224ECEA}"/>
          </ac:spMkLst>
        </pc:spChg>
        <pc:spChg chg="del">
          <ac:chgData name="Angela Wilson" userId="dc15917b-fb74-4d48-8871-292d14d6c3ca" providerId="ADAL" clId="{50EFBC07-C71D-4106-B553-82A7CB06C8F3}" dt="2024-09-03T08:15:13.916" v="553"/>
          <ac:spMkLst>
            <pc:docMk/>
            <pc:sldMk cId="385493915" sldId="320"/>
            <ac:spMk id="13" creationId="{3FCFB1DE-0B7E-48CC-BA90-B2AB0889F9D6}"/>
          </ac:spMkLst>
        </pc:spChg>
        <pc:picChg chg="mod">
          <ac:chgData name="Angela Wilson" userId="dc15917b-fb74-4d48-8871-292d14d6c3ca" providerId="ADAL" clId="{50EFBC07-C71D-4106-B553-82A7CB06C8F3}" dt="2024-09-03T08:24:00.851" v="623" actId="26606"/>
          <ac:picMkLst>
            <pc:docMk/>
            <pc:sldMk cId="385493915" sldId="320"/>
            <ac:picMk id="5" creationId="{9B84B83E-1840-40A0-3129-B33CF5E81EDA}"/>
          </ac:picMkLst>
        </pc:picChg>
      </pc:sldChg>
      <pc:sldChg chg="addSp delSp modSp add mod setBg delDesignElem">
        <pc:chgData name="Angela Wilson" userId="dc15917b-fb74-4d48-8871-292d14d6c3ca" providerId="ADAL" clId="{50EFBC07-C71D-4106-B553-82A7CB06C8F3}" dt="2024-09-03T08:37:13.488" v="688"/>
        <pc:sldMkLst>
          <pc:docMk/>
          <pc:sldMk cId="1759286234" sldId="321"/>
        </pc:sldMkLst>
        <pc:spChg chg="mod">
          <ac:chgData name="Angela Wilson" userId="dc15917b-fb74-4d48-8871-292d14d6c3ca" providerId="ADAL" clId="{50EFBC07-C71D-4106-B553-82A7CB06C8F3}" dt="2024-09-03T08:24:04.643" v="624" actId="26606"/>
          <ac:spMkLst>
            <pc:docMk/>
            <pc:sldMk cId="1759286234" sldId="321"/>
            <ac:spMk id="3" creationId="{6567BD07-5449-9685-96CA-B26EB154A6EA}"/>
          </ac:spMkLst>
        </pc:spChg>
        <pc:spChg chg="add">
          <ac:chgData name="Angela Wilson" userId="dc15917b-fb74-4d48-8871-292d14d6c3ca" providerId="ADAL" clId="{50EFBC07-C71D-4106-B553-82A7CB06C8F3}" dt="2024-09-03T08:24:04.643" v="624" actId="26606"/>
          <ac:spMkLst>
            <pc:docMk/>
            <pc:sldMk cId="1759286234" sldId="321"/>
            <ac:spMk id="5" creationId="{D4771268-CB57-404A-9271-370EB28F6090}"/>
          </ac:spMkLst>
        </pc:spChg>
        <pc:spChg chg="del">
          <ac:chgData name="Angela Wilson" userId="dc15917b-fb74-4d48-8871-292d14d6c3ca" providerId="ADAL" clId="{50EFBC07-C71D-4106-B553-82A7CB06C8F3}" dt="2024-09-03T08:15:20.308" v="556"/>
          <ac:spMkLst>
            <pc:docMk/>
            <pc:sldMk cId="1759286234" sldId="321"/>
            <ac:spMk id="8" creationId="{665DBBEF-238B-476B-96AB-8AAC3224ECEA}"/>
          </ac:spMkLst>
        </pc:spChg>
        <pc:spChg chg="del">
          <ac:chgData name="Angela Wilson" userId="dc15917b-fb74-4d48-8871-292d14d6c3ca" providerId="ADAL" clId="{50EFBC07-C71D-4106-B553-82A7CB06C8F3}" dt="2024-09-03T08:15:20.308" v="556"/>
          <ac:spMkLst>
            <pc:docMk/>
            <pc:sldMk cId="1759286234" sldId="321"/>
            <ac:spMk id="10" creationId="{3FCFB1DE-0B7E-48CC-BA90-B2AB0889F9D6}"/>
          </ac:spMkLst>
        </pc:spChg>
        <pc:picChg chg="mod">
          <ac:chgData name="Angela Wilson" userId="dc15917b-fb74-4d48-8871-292d14d6c3ca" providerId="ADAL" clId="{50EFBC07-C71D-4106-B553-82A7CB06C8F3}" dt="2024-09-03T08:24:04.643" v="624" actId="26606"/>
          <ac:picMkLst>
            <pc:docMk/>
            <pc:sldMk cId="1759286234" sldId="321"/>
            <ac:picMk id="2" creationId="{7CF9B6E6-F31B-6F88-409F-A9745257FB27}"/>
          </ac:picMkLst>
        </pc:picChg>
      </pc:sldChg>
      <pc:sldChg chg="addSp delSp modSp add mod setBg delDesignElem">
        <pc:chgData name="Angela Wilson" userId="dc15917b-fb74-4d48-8871-292d14d6c3ca" providerId="ADAL" clId="{50EFBC07-C71D-4106-B553-82A7CB06C8F3}" dt="2024-09-03T08:37:13.488" v="688"/>
        <pc:sldMkLst>
          <pc:docMk/>
          <pc:sldMk cId="2432290712" sldId="323"/>
        </pc:sldMkLst>
        <pc:spChg chg="mod">
          <ac:chgData name="Angela Wilson" userId="dc15917b-fb74-4d48-8871-292d14d6c3ca" providerId="ADAL" clId="{50EFBC07-C71D-4106-B553-82A7CB06C8F3}" dt="2024-09-03T08:28:46.430" v="654" actId="26606"/>
          <ac:spMkLst>
            <pc:docMk/>
            <pc:sldMk cId="2432290712" sldId="323"/>
            <ac:spMk id="4" creationId="{4B44C7DE-4D84-1124-A883-EFFECA02A257}"/>
          </ac:spMkLst>
        </pc:spChg>
        <pc:spChg chg="mod">
          <ac:chgData name="Angela Wilson" userId="dc15917b-fb74-4d48-8871-292d14d6c3ca" providerId="ADAL" clId="{50EFBC07-C71D-4106-B553-82A7CB06C8F3}" dt="2024-09-03T08:29:01.670" v="659" actId="27636"/>
          <ac:spMkLst>
            <pc:docMk/>
            <pc:sldMk cId="2432290712" sldId="323"/>
            <ac:spMk id="6" creationId="{14D836FB-966D-D458-0F08-5EF592886A19}"/>
          </ac:spMkLst>
        </pc:spChg>
        <pc:spChg chg="add">
          <ac:chgData name="Angela Wilson" userId="dc15917b-fb74-4d48-8871-292d14d6c3ca" providerId="ADAL" clId="{50EFBC07-C71D-4106-B553-82A7CB06C8F3}" dt="2024-09-03T08:28:46.430" v="654" actId="26606"/>
          <ac:spMkLst>
            <pc:docMk/>
            <pc:sldMk cId="2432290712" sldId="323"/>
            <ac:spMk id="12" creationId="{7FF47CB7-972F-479F-A36D-9E72D26EC8DA}"/>
          </ac:spMkLst>
        </pc:spChg>
        <pc:spChg chg="add">
          <ac:chgData name="Angela Wilson" userId="dc15917b-fb74-4d48-8871-292d14d6c3ca" providerId="ADAL" clId="{50EFBC07-C71D-4106-B553-82A7CB06C8F3}" dt="2024-09-03T08:28:46.430" v="654" actId="26606"/>
          <ac:spMkLst>
            <pc:docMk/>
            <pc:sldMk cId="2432290712" sldId="323"/>
            <ac:spMk id="14" creationId="{0D153B68-5844-490D-8E67-F616D6D721CA}"/>
          </ac:spMkLst>
        </pc:spChg>
        <pc:spChg chg="add">
          <ac:chgData name="Angela Wilson" userId="dc15917b-fb74-4d48-8871-292d14d6c3ca" providerId="ADAL" clId="{50EFBC07-C71D-4106-B553-82A7CB06C8F3}" dt="2024-09-03T08:28:46.430" v="654" actId="26606"/>
          <ac:spMkLst>
            <pc:docMk/>
            <pc:sldMk cId="2432290712" sldId="323"/>
            <ac:spMk id="16" creationId="{9A0D773F-7A7D-4DBB-9DEA-86BB8B8F4BC8}"/>
          </ac:spMkLst>
        </pc:spChg>
        <pc:spChg chg="del">
          <ac:chgData name="Angela Wilson" userId="dc15917b-fb74-4d48-8871-292d14d6c3ca" providerId="ADAL" clId="{50EFBC07-C71D-4106-B553-82A7CB06C8F3}" dt="2024-09-03T08:16:06.575" v="568"/>
          <ac:spMkLst>
            <pc:docMk/>
            <pc:sldMk cId="2432290712" sldId="323"/>
            <ac:spMk id="18" creationId="{743AA782-23D1-4521-8CAD-47662984AA08}"/>
          </ac:spMkLst>
        </pc:spChg>
        <pc:spChg chg="del">
          <ac:chgData name="Angela Wilson" userId="dc15917b-fb74-4d48-8871-292d14d6c3ca" providerId="ADAL" clId="{50EFBC07-C71D-4106-B553-82A7CB06C8F3}" dt="2024-09-03T08:16:06.575" v="568"/>
          <ac:spMkLst>
            <pc:docMk/>
            <pc:sldMk cId="2432290712" sldId="323"/>
            <ac:spMk id="19" creationId="{650D18FE-0824-4A46-B22C-A86B52E5780A}"/>
          </ac:spMkLst>
        </pc:spChg>
        <pc:picChg chg="mod">
          <ac:chgData name="Angela Wilson" userId="dc15917b-fb74-4d48-8871-292d14d6c3ca" providerId="ADAL" clId="{50EFBC07-C71D-4106-B553-82A7CB06C8F3}" dt="2024-09-03T08:28:46.430" v="654" actId="26606"/>
          <ac:picMkLst>
            <pc:docMk/>
            <pc:sldMk cId="2432290712" sldId="323"/>
            <ac:picMk id="7" creationId="{8E602719-7B0F-E55B-FC4A-6D237A04FCAD}"/>
          </ac:picMkLst>
        </pc:picChg>
      </pc:sldChg>
      <pc:sldChg chg="delSp modSp add mod setBg modClrScheme delDesignElem chgLayout">
        <pc:chgData name="Angela Wilson" userId="dc15917b-fb74-4d48-8871-292d14d6c3ca" providerId="ADAL" clId="{50EFBC07-C71D-4106-B553-82A7CB06C8F3}" dt="2024-09-03T08:30:47.372" v="676" actId="26606"/>
        <pc:sldMkLst>
          <pc:docMk/>
          <pc:sldMk cId="3117534235" sldId="324"/>
        </pc:sldMkLst>
        <pc:spChg chg="mod">
          <ac:chgData name="Angela Wilson" userId="dc15917b-fb74-4d48-8871-292d14d6c3ca" providerId="ADAL" clId="{50EFBC07-C71D-4106-B553-82A7CB06C8F3}" dt="2024-09-03T08:30:47.372" v="676" actId="26606"/>
          <ac:spMkLst>
            <pc:docMk/>
            <pc:sldMk cId="3117534235" sldId="324"/>
            <ac:spMk id="2" creationId="{AA5C9A57-2DC5-D1CC-0EF5-218A8C74C40E}"/>
          </ac:spMkLst>
        </pc:spChg>
        <pc:spChg chg="mod ord">
          <ac:chgData name="Angela Wilson" userId="dc15917b-fb74-4d48-8871-292d14d6c3ca" providerId="ADAL" clId="{50EFBC07-C71D-4106-B553-82A7CB06C8F3}" dt="2024-09-03T08:30:47.372" v="676" actId="26606"/>
          <ac:spMkLst>
            <pc:docMk/>
            <pc:sldMk cId="3117534235" sldId="324"/>
            <ac:spMk id="9" creationId="{010AA8C8-6DBF-E735-A314-F0D320778A04}"/>
          </ac:spMkLst>
        </pc:spChg>
        <pc:spChg chg="del">
          <ac:chgData name="Angela Wilson" userId="dc15917b-fb74-4d48-8871-292d14d6c3ca" providerId="ADAL" clId="{50EFBC07-C71D-4106-B553-82A7CB06C8F3}" dt="2024-09-03T08:21:13.008" v="602"/>
          <ac:spMkLst>
            <pc:docMk/>
            <pc:sldMk cId="3117534235" sldId="324"/>
            <ac:spMk id="28" creationId="{337940BB-FBC4-492E-BD92-3B7B914D0EAE}"/>
          </ac:spMkLst>
        </pc:spChg>
        <pc:spChg chg="del">
          <ac:chgData name="Angela Wilson" userId="dc15917b-fb74-4d48-8871-292d14d6c3ca" providerId="ADAL" clId="{50EFBC07-C71D-4106-B553-82A7CB06C8F3}" dt="2024-09-03T08:21:13.008" v="602"/>
          <ac:spMkLst>
            <pc:docMk/>
            <pc:sldMk cId="3117534235" sldId="324"/>
            <ac:spMk id="30" creationId="{3FCFB1DE-0B7E-48CC-BA90-B2AB0889F9D6}"/>
          </ac:spMkLst>
        </pc:spChg>
        <pc:picChg chg="mod">
          <ac:chgData name="Angela Wilson" userId="dc15917b-fb74-4d48-8871-292d14d6c3ca" providerId="ADAL" clId="{50EFBC07-C71D-4106-B553-82A7CB06C8F3}" dt="2024-09-03T08:30:47.372" v="676" actId="26606"/>
          <ac:picMkLst>
            <pc:docMk/>
            <pc:sldMk cId="3117534235" sldId="324"/>
            <ac:picMk id="5" creationId="{625378A2-F631-250A-9651-CF58EEB31DC9}"/>
          </ac:picMkLst>
        </pc:picChg>
      </pc:sldChg>
      <pc:sldChg chg="addSp modSp add mod">
        <pc:chgData name="Angela Wilson" userId="dc15917b-fb74-4d48-8871-292d14d6c3ca" providerId="ADAL" clId="{50EFBC07-C71D-4106-B553-82A7CB06C8F3}" dt="2024-09-03T08:20:46.899" v="596" actId="1076"/>
        <pc:sldMkLst>
          <pc:docMk/>
          <pc:sldMk cId="3773585115" sldId="327"/>
        </pc:sldMkLst>
        <pc:picChg chg="add mod">
          <ac:chgData name="Angela Wilson" userId="dc15917b-fb74-4d48-8871-292d14d6c3ca" providerId="ADAL" clId="{50EFBC07-C71D-4106-B553-82A7CB06C8F3}" dt="2024-09-03T08:20:46.899" v="596" actId="1076"/>
          <ac:picMkLst>
            <pc:docMk/>
            <pc:sldMk cId="3773585115" sldId="327"/>
            <ac:picMk id="3" creationId="{55C28D6C-8D76-3458-0FFE-1AC2893217B2}"/>
          </ac:picMkLst>
        </pc:picChg>
        <pc:picChg chg="mod">
          <ac:chgData name="Angela Wilson" userId="dc15917b-fb74-4d48-8871-292d14d6c3ca" providerId="ADAL" clId="{50EFBC07-C71D-4106-B553-82A7CB06C8F3}" dt="2024-09-03T08:20:35.548" v="593" actId="1076"/>
          <ac:picMkLst>
            <pc:docMk/>
            <pc:sldMk cId="3773585115" sldId="327"/>
            <ac:picMk id="4" creationId="{47A45A7A-D6E0-61E4-9E2D-9646D3AAA5E1}"/>
          </ac:picMkLst>
        </pc:picChg>
      </pc:sldChg>
      <pc:sldChg chg="addSp delSp modSp mod">
        <pc:chgData name="Angela Wilson" userId="dc15917b-fb74-4d48-8871-292d14d6c3ca" providerId="ADAL" clId="{50EFBC07-C71D-4106-B553-82A7CB06C8F3}" dt="2024-09-03T07:04:44.090" v="420" actId="27636"/>
        <pc:sldMkLst>
          <pc:docMk/>
          <pc:sldMk cId="3197407017" sldId="375"/>
        </pc:sldMkLst>
        <pc:spChg chg="mod">
          <ac:chgData name="Angela Wilson" userId="dc15917b-fb74-4d48-8871-292d14d6c3ca" providerId="ADAL" clId="{50EFBC07-C71D-4106-B553-82A7CB06C8F3}" dt="2024-09-03T07:04:44.090" v="420" actId="27636"/>
          <ac:spMkLst>
            <pc:docMk/>
            <pc:sldMk cId="3197407017" sldId="375"/>
            <ac:spMk id="2" creationId="{37704011-8307-0CE3-E1CA-36C399002093}"/>
          </ac:spMkLst>
        </pc:spChg>
        <pc:spChg chg="del mod">
          <ac:chgData name="Angela Wilson" userId="dc15917b-fb74-4d48-8871-292d14d6c3ca" providerId="ADAL" clId="{50EFBC07-C71D-4106-B553-82A7CB06C8F3}" dt="2024-09-02T09:26:55.200" v="147"/>
          <ac:spMkLst>
            <pc:docMk/>
            <pc:sldMk cId="3197407017" sldId="375"/>
            <ac:spMk id="3" creationId="{27D49C5C-8296-922D-8F7F-406A8DBD7857}"/>
          </ac:spMkLst>
        </pc:spChg>
        <pc:spChg chg="add del mod">
          <ac:chgData name="Angela Wilson" userId="dc15917b-fb74-4d48-8871-292d14d6c3ca" providerId="ADAL" clId="{50EFBC07-C71D-4106-B553-82A7CB06C8F3}" dt="2024-09-03T07:04:38.222" v="404" actId="478"/>
          <ac:spMkLst>
            <pc:docMk/>
            <pc:sldMk cId="3197407017" sldId="375"/>
            <ac:spMk id="6" creationId="{A3A1E17D-F1BE-5F90-6DBA-E26832CA081E}"/>
          </ac:spMkLst>
        </pc:spChg>
        <pc:picChg chg="add mod">
          <ac:chgData name="Angela Wilson" userId="dc15917b-fb74-4d48-8871-292d14d6c3ca" providerId="ADAL" clId="{50EFBC07-C71D-4106-B553-82A7CB06C8F3}" dt="2024-09-02T09:27:12.840" v="151" actId="14100"/>
          <ac:picMkLst>
            <pc:docMk/>
            <pc:sldMk cId="3197407017" sldId="375"/>
            <ac:picMk id="5" creationId="{9B89105B-B778-840B-4D0D-1E36B16FE298}"/>
          </ac:picMkLst>
        </pc:picChg>
      </pc:sldChg>
      <pc:sldChg chg="addSp delSp modSp new mod">
        <pc:chgData name="Angela Wilson" userId="dc15917b-fb74-4d48-8871-292d14d6c3ca" providerId="ADAL" clId="{50EFBC07-C71D-4106-B553-82A7CB06C8F3}" dt="2024-09-02T09:32:37.270" v="272" actId="14100"/>
        <pc:sldMkLst>
          <pc:docMk/>
          <pc:sldMk cId="2938738223" sldId="377"/>
        </pc:sldMkLst>
        <pc:spChg chg="mod">
          <ac:chgData name="Angela Wilson" userId="dc15917b-fb74-4d48-8871-292d14d6c3ca" providerId="ADAL" clId="{50EFBC07-C71D-4106-B553-82A7CB06C8F3}" dt="2024-09-02T09:31:15.735" v="220" actId="20577"/>
          <ac:spMkLst>
            <pc:docMk/>
            <pc:sldMk cId="2938738223" sldId="377"/>
            <ac:spMk id="2" creationId="{E57E6451-451F-FD72-C1E2-626BA61C0889}"/>
          </ac:spMkLst>
        </pc:spChg>
        <pc:spChg chg="del mod">
          <ac:chgData name="Angela Wilson" userId="dc15917b-fb74-4d48-8871-292d14d6c3ca" providerId="ADAL" clId="{50EFBC07-C71D-4106-B553-82A7CB06C8F3}" dt="2024-09-02T09:29:34.033" v="186"/>
          <ac:spMkLst>
            <pc:docMk/>
            <pc:sldMk cId="2938738223" sldId="377"/>
            <ac:spMk id="3" creationId="{50EC7D46-21EE-D5A5-686D-47C09158A790}"/>
          </ac:spMkLst>
        </pc:spChg>
        <pc:spChg chg="add mod">
          <ac:chgData name="Angela Wilson" userId="dc15917b-fb74-4d48-8871-292d14d6c3ca" providerId="ADAL" clId="{50EFBC07-C71D-4106-B553-82A7CB06C8F3}" dt="2024-09-02T09:32:04.661" v="263" actId="20577"/>
          <ac:spMkLst>
            <pc:docMk/>
            <pc:sldMk cId="2938738223" sldId="377"/>
            <ac:spMk id="8" creationId="{ECC7148C-2668-7560-27A0-FCEC344CAE63}"/>
          </ac:spMkLst>
        </pc:spChg>
        <pc:spChg chg="add del mod">
          <ac:chgData name="Angela Wilson" userId="dc15917b-fb74-4d48-8871-292d14d6c3ca" providerId="ADAL" clId="{50EFBC07-C71D-4106-B553-82A7CB06C8F3}" dt="2024-09-02T09:32:28.407" v="267"/>
          <ac:spMkLst>
            <pc:docMk/>
            <pc:sldMk cId="2938738223" sldId="377"/>
            <ac:spMk id="10" creationId="{19FDE25A-AAA3-AC96-CF74-360125EDBE88}"/>
          </ac:spMkLst>
        </pc:spChg>
        <pc:picChg chg="add del mod">
          <ac:chgData name="Angela Wilson" userId="dc15917b-fb74-4d48-8871-292d14d6c3ca" providerId="ADAL" clId="{50EFBC07-C71D-4106-B553-82A7CB06C8F3}" dt="2024-09-02T09:32:08.886" v="264" actId="478"/>
          <ac:picMkLst>
            <pc:docMk/>
            <pc:sldMk cId="2938738223" sldId="377"/>
            <ac:picMk id="5" creationId="{28B83F58-279F-EF85-1A90-132F7ACD2A8B}"/>
          </ac:picMkLst>
        </pc:picChg>
        <pc:picChg chg="add mod">
          <ac:chgData name="Angela Wilson" userId="dc15917b-fb74-4d48-8871-292d14d6c3ca" providerId="ADAL" clId="{50EFBC07-C71D-4106-B553-82A7CB06C8F3}" dt="2024-09-02T09:31:04.040" v="200" actId="1076"/>
          <ac:picMkLst>
            <pc:docMk/>
            <pc:sldMk cId="2938738223" sldId="377"/>
            <ac:picMk id="7" creationId="{B071ED6B-8CBB-1537-CC28-39128DFA093C}"/>
          </ac:picMkLst>
        </pc:picChg>
        <pc:picChg chg="add mod">
          <ac:chgData name="Angela Wilson" userId="dc15917b-fb74-4d48-8871-292d14d6c3ca" providerId="ADAL" clId="{50EFBC07-C71D-4106-B553-82A7CB06C8F3}" dt="2024-09-02T09:32:37.270" v="272" actId="14100"/>
          <ac:picMkLst>
            <pc:docMk/>
            <pc:sldMk cId="2938738223" sldId="377"/>
            <ac:picMk id="12" creationId="{0D1B2162-1977-74E5-4E70-601E7E0AC408}"/>
          </ac:picMkLst>
        </pc:picChg>
      </pc:sldChg>
      <pc:sldChg chg="addSp delSp modSp new mod">
        <pc:chgData name="Angela Wilson" userId="dc15917b-fb74-4d48-8871-292d14d6c3ca" providerId="ADAL" clId="{50EFBC07-C71D-4106-B553-82A7CB06C8F3}" dt="2024-09-02T11:51:03.845" v="373"/>
        <pc:sldMkLst>
          <pc:docMk/>
          <pc:sldMk cId="1024545442" sldId="378"/>
        </pc:sldMkLst>
        <pc:spChg chg="mod">
          <ac:chgData name="Angela Wilson" userId="dc15917b-fb74-4d48-8871-292d14d6c3ca" providerId="ADAL" clId="{50EFBC07-C71D-4106-B553-82A7CB06C8F3}" dt="2024-09-02T09:34:24.032" v="323" actId="14100"/>
          <ac:spMkLst>
            <pc:docMk/>
            <pc:sldMk cId="1024545442" sldId="378"/>
            <ac:spMk id="2" creationId="{DBCBE34D-A181-E9CC-5A0E-F85BF1F05122}"/>
          </ac:spMkLst>
        </pc:spChg>
        <pc:spChg chg="del">
          <ac:chgData name="Angela Wilson" userId="dc15917b-fb74-4d48-8871-292d14d6c3ca" providerId="ADAL" clId="{50EFBC07-C71D-4106-B553-82A7CB06C8F3}" dt="2024-09-02T09:32:11.867" v="265"/>
          <ac:spMkLst>
            <pc:docMk/>
            <pc:sldMk cId="1024545442" sldId="378"/>
            <ac:spMk id="3" creationId="{67B84A70-4783-E14F-24B8-C6F4BA580A22}"/>
          </ac:spMkLst>
        </pc:spChg>
        <pc:spChg chg="add del mod">
          <ac:chgData name="Angela Wilson" userId="dc15917b-fb74-4d48-8871-292d14d6c3ca" providerId="ADAL" clId="{50EFBC07-C71D-4106-B553-82A7CB06C8F3}" dt="2024-09-02T11:51:03.845" v="373"/>
          <ac:spMkLst>
            <pc:docMk/>
            <pc:sldMk cId="1024545442" sldId="378"/>
            <ac:spMk id="7" creationId="{D75C8D21-EAEE-5308-86E6-A3282C44EDE2}"/>
          </ac:spMkLst>
        </pc:spChg>
        <pc:picChg chg="add mod">
          <ac:chgData name="Angela Wilson" userId="dc15917b-fb74-4d48-8871-292d14d6c3ca" providerId="ADAL" clId="{50EFBC07-C71D-4106-B553-82A7CB06C8F3}" dt="2024-09-02T11:51:02.889" v="371" actId="1076"/>
          <ac:picMkLst>
            <pc:docMk/>
            <pc:sldMk cId="1024545442" sldId="378"/>
            <ac:picMk id="4" creationId="{246C80C3-04A8-D643-BBAD-B402D4C45495}"/>
          </ac:picMkLst>
        </pc:picChg>
        <pc:picChg chg="add del mod">
          <ac:chgData name="Angela Wilson" userId="dc15917b-fb74-4d48-8871-292d14d6c3ca" providerId="ADAL" clId="{50EFBC07-C71D-4106-B553-82A7CB06C8F3}" dt="2024-09-02T11:50:53.309" v="368" actId="478"/>
          <ac:picMkLst>
            <pc:docMk/>
            <pc:sldMk cId="1024545442" sldId="378"/>
            <ac:picMk id="6" creationId="{425D23AA-6297-D707-1C9E-811E32A1DB52}"/>
          </ac:picMkLst>
        </pc:picChg>
      </pc:sldChg>
      <pc:sldChg chg="addSp delSp modSp new mod">
        <pc:chgData name="Angela Wilson" userId="dc15917b-fb74-4d48-8871-292d14d6c3ca" providerId="ADAL" clId="{50EFBC07-C71D-4106-B553-82A7CB06C8F3}" dt="2024-09-02T09:36:14.103" v="363" actId="1076"/>
        <pc:sldMkLst>
          <pc:docMk/>
          <pc:sldMk cId="2963820390" sldId="379"/>
        </pc:sldMkLst>
        <pc:spChg chg="mod">
          <ac:chgData name="Angela Wilson" userId="dc15917b-fb74-4d48-8871-292d14d6c3ca" providerId="ADAL" clId="{50EFBC07-C71D-4106-B553-82A7CB06C8F3}" dt="2024-09-02T09:34:59.413" v="345" actId="20577"/>
          <ac:spMkLst>
            <pc:docMk/>
            <pc:sldMk cId="2963820390" sldId="379"/>
            <ac:spMk id="2" creationId="{C286940D-1310-2129-DBCC-3E19FB7A5FE7}"/>
          </ac:spMkLst>
        </pc:spChg>
        <pc:spChg chg="del mod">
          <ac:chgData name="Angela Wilson" userId="dc15917b-fb74-4d48-8871-292d14d6c3ca" providerId="ADAL" clId="{50EFBC07-C71D-4106-B553-82A7CB06C8F3}" dt="2024-09-02T09:35:04.590" v="347"/>
          <ac:spMkLst>
            <pc:docMk/>
            <pc:sldMk cId="2963820390" sldId="379"/>
            <ac:spMk id="3" creationId="{078CD40E-D237-4BC7-1911-9FBDDFBDF57F}"/>
          </ac:spMkLst>
        </pc:spChg>
        <pc:spChg chg="add del mod">
          <ac:chgData name="Angela Wilson" userId="dc15917b-fb74-4d48-8871-292d14d6c3ca" providerId="ADAL" clId="{50EFBC07-C71D-4106-B553-82A7CB06C8F3}" dt="2024-09-02T09:36:07.235" v="362"/>
          <ac:spMkLst>
            <pc:docMk/>
            <pc:sldMk cId="2963820390" sldId="379"/>
            <ac:spMk id="8" creationId="{390AB66A-A632-80E5-6590-4D2086955EE8}"/>
          </ac:spMkLst>
        </pc:spChg>
        <pc:picChg chg="add mod">
          <ac:chgData name="Angela Wilson" userId="dc15917b-fb74-4d48-8871-292d14d6c3ca" providerId="ADAL" clId="{50EFBC07-C71D-4106-B553-82A7CB06C8F3}" dt="2024-09-02T09:36:14.103" v="363" actId="1076"/>
          <ac:picMkLst>
            <pc:docMk/>
            <pc:sldMk cId="2963820390" sldId="379"/>
            <ac:picMk id="5" creationId="{F9174EAC-E141-3053-BC59-1708164D8E9C}"/>
          </ac:picMkLst>
        </pc:picChg>
        <pc:picChg chg="add mod">
          <ac:chgData name="Angela Wilson" userId="dc15917b-fb74-4d48-8871-292d14d6c3ca" providerId="ADAL" clId="{50EFBC07-C71D-4106-B553-82A7CB06C8F3}" dt="2024-09-02T09:35:48.464" v="359" actId="1076"/>
          <ac:picMkLst>
            <pc:docMk/>
            <pc:sldMk cId="2963820390" sldId="379"/>
            <ac:picMk id="7" creationId="{ED7DBECC-D943-4D6D-72BD-1C2298B4B479}"/>
          </ac:picMkLst>
        </pc:picChg>
      </pc:sldChg>
      <pc:sldChg chg="addSp delSp modSp new mod">
        <pc:chgData name="Angela Wilson" userId="dc15917b-fb74-4d48-8871-292d14d6c3ca" providerId="ADAL" clId="{50EFBC07-C71D-4106-B553-82A7CB06C8F3}" dt="2024-09-03T08:45:28.169" v="701" actId="14100"/>
        <pc:sldMkLst>
          <pc:docMk/>
          <pc:sldMk cId="604356252" sldId="380"/>
        </pc:sldMkLst>
        <pc:spChg chg="mod">
          <ac:chgData name="Angela Wilson" userId="dc15917b-fb74-4d48-8871-292d14d6c3ca" providerId="ADAL" clId="{50EFBC07-C71D-4106-B553-82A7CB06C8F3}" dt="2024-09-03T08:45:28.169" v="701" actId="14100"/>
          <ac:spMkLst>
            <pc:docMk/>
            <pc:sldMk cId="604356252" sldId="380"/>
            <ac:spMk id="2" creationId="{9B97AF7A-C256-2805-FB5F-B2716B0ED9CD}"/>
          </ac:spMkLst>
        </pc:spChg>
        <pc:spChg chg="del">
          <ac:chgData name="Angela Wilson" userId="dc15917b-fb74-4d48-8871-292d14d6c3ca" providerId="ADAL" clId="{50EFBC07-C71D-4106-B553-82A7CB06C8F3}" dt="2024-09-02T11:50:49.333" v="367"/>
          <ac:spMkLst>
            <pc:docMk/>
            <pc:sldMk cId="604356252" sldId="380"/>
            <ac:spMk id="3" creationId="{03706AAA-FC17-E900-6034-C4BC17CEAB46}"/>
          </ac:spMkLst>
        </pc:spChg>
        <pc:spChg chg="add mod">
          <ac:chgData name="Angela Wilson" userId="dc15917b-fb74-4d48-8871-292d14d6c3ca" providerId="ADAL" clId="{50EFBC07-C71D-4106-B553-82A7CB06C8F3}" dt="2024-09-03T08:45:11.479" v="697" actId="478"/>
          <ac:spMkLst>
            <pc:docMk/>
            <pc:sldMk cId="604356252" sldId="380"/>
            <ac:spMk id="5" creationId="{24908CAA-B7F8-E334-F8FF-B5A619446070}"/>
          </ac:spMkLst>
        </pc:spChg>
        <pc:picChg chg="add del mod">
          <ac:chgData name="Angela Wilson" userId="dc15917b-fb74-4d48-8871-292d14d6c3ca" providerId="ADAL" clId="{50EFBC07-C71D-4106-B553-82A7CB06C8F3}" dt="2024-09-03T08:45:11.479" v="697" actId="478"/>
          <ac:picMkLst>
            <pc:docMk/>
            <pc:sldMk cId="604356252" sldId="380"/>
            <ac:picMk id="4" creationId="{7E81DF4B-A4C6-A16E-49DE-E760A11C2E68}"/>
          </ac:picMkLst>
        </pc:picChg>
        <pc:picChg chg="add mod">
          <ac:chgData name="Angela Wilson" userId="dc15917b-fb74-4d48-8871-292d14d6c3ca" providerId="ADAL" clId="{50EFBC07-C71D-4106-B553-82A7CB06C8F3}" dt="2024-09-03T08:45:21.256" v="700" actId="1076"/>
          <ac:picMkLst>
            <pc:docMk/>
            <pc:sldMk cId="604356252" sldId="380"/>
            <ac:picMk id="7" creationId="{22C94202-F5A4-0E6B-AFFB-B3E70E07F5A9}"/>
          </ac:picMkLst>
        </pc:picChg>
      </pc:sldChg>
      <pc:sldChg chg="add del">
        <pc:chgData name="Angela Wilson" userId="dc15917b-fb74-4d48-8871-292d14d6c3ca" providerId="ADAL" clId="{50EFBC07-C71D-4106-B553-82A7CB06C8F3}" dt="2024-09-02T09:38:05.507" v="365" actId="2696"/>
        <pc:sldMkLst>
          <pc:docMk/>
          <pc:sldMk cId="2175172463" sldId="380"/>
        </pc:sldMkLst>
      </pc:sldChg>
      <pc:sldChg chg="addSp delSp modSp new mod ord setBg modClrScheme chgLayout">
        <pc:chgData name="Angela Wilson" userId="dc15917b-fb74-4d48-8871-292d14d6c3ca" providerId="ADAL" clId="{50EFBC07-C71D-4106-B553-82A7CB06C8F3}" dt="2024-09-03T08:37:13.488" v="688"/>
        <pc:sldMkLst>
          <pc:docMk/>
          <pc:sldMk cId="2444514976" sldId="381"/>
        </pc:sldMkLst>
        <pc:spChg chg="del mod ord">
          <ac:chgData name="Angela Wilson" userId="dc15917b-fb74-4d48-8871-292d14d6c3ca" providerId="ADAL" clId="{50EFBC07-C71D-4106-B553-82A7CB06C8F3}" dt="2024-09-03T07:04:09.638" v="401" actId="700"/>
          <ac:spMkLst>
            <pc:docMk/>
            <pc:sldMk cId="2444514976" sldId="381"/>
            <ac:spMk id="2" creationId="{761A61A9-445B-063E-FB54-EF9F0A9A4758}"/>
          </ac:spMkLst>
        </pc:spChg>
        <pc:spChg chg="del mod ord">
          <ac:chgData name="Angela Wilson" userId="dc15917b-fb74-4d48-8871-292d14d6c3ca" providerId="ADAL" clId="{50EFBC07-C71D-4106-B553-82A7CB06C8F3}" dt="2024-09-03T07:04:09.638" v="401" actId="700"/>
          <ac:spMkLst>
            <pc:docMk/>
            <pc:sldMk cId="2444514976" sldId="381"/>
            <ac:spMk id="3" creationId="{368CDF52-77EB-76A9-4324-C5EC2D88996A}"/>
          </ac:spMkLst>
        </pc:spChg>
        <pc:spChg chg="del">
          <ac:chgData name="Angela Wilson" userId="dc15917b-fb74-4d48-8871-292d14d6c3ca" providerId="ADAL" clId="{50EFBC07-C71D-4106-B553-82A7CB06C8F3}" dt="2024-09-03T07:04:09.638" v="401" actId="700"/>
          <ac:spMkLst>
            <pc:docMk/>
            <pc:sldMk cId="2444514976" sldId="381"/>
            <ac:spMk id="4" creationId="{FF164A67-604D-7DEB-330A-4611F9500B8B}"/>
          </ac:spMkLst>
        </pc:spChg>
        <pc:spChg chg="add mod ord">
          <ac:chgData name="Angela Wilson" userId="dc15917b-fb74-4d48-8871-292d14d6c3ca" providerId="ADAL" clId="{50EFBC07-C71D-4106-B553-82A7CB06C8F3}" dt="2024-09-03T07:06:37.917" v="530" actId="20577"/>
          <ac:spMkLst>
            <pc:docMk/>
            <pc:sldMk cId="2444514976" sldId="381"/>
            <ac:spMk id="5" creationId="{823BC701-2C24-872E-A342-67D6EA0C4D72}"/>
          </ac:spMkLst>
        </pc:spChg>
        <pc:spChg chg="add del mod ord">
          <ac:chgData name="Angela Wilson" userId="dc15917b-fb74-4d48-8871-292d14d6c3ca" providerId="ADAL" clId="{50EFBC07-C71D-4106-B553-82A7CB06C8F3}" dt="2024-09-03T07:04:11.750" v="402" actId="22"/>
          <ac:spMkLst>
            <pc:docMk/>
            <pc:sldMk cId="2444514976" sldId="381"/>
            <ac:spMk id="6" creationId="{26B7E08E-51F3-EFDA-E5B5-4888557B910B}"/>
          </ac:spMkLst>
        </pc:spChg>
        <pc:picChg chg="add mod ord modCrop">
          <ac:chgData name="Angela Wilson" userId="dc15917b-fb74-4d48-8871-292d14d6c3ca" providerId="ADAL" clId="{50EFBC07-C71D-4106-B553-82A7CB06C8F3}" dt="2024-09-03T08:31:37.858" v="679" actId="732"/>
          <ac:picMkLst>
            <pc:docMk/>
            <pc:sldMk cId="2444514976" sldId="381"/>
            <ac:picMk id="8" creationId="{D29FE0F6-C959-D141-BC03-37348914506C}"/>
          </ac:picMkLst>
        </pc:picChg>
        <pc:picChg chg="add del mod">
          <ac:chgData name="Angela Wilson" userId="dc15917b-fb74-4d48-8871-292d14d6c3ca" providerId="ADAL" clId="{50EFBC07-C71D-4106-B553-82A7CB06C8F3}" dt="2024-09-03T07:05:01.865" v="424" actId="478"/>
          <ac:picMkLst>
            <pc:docMk/>
            <pc:sldMk cId="2444514976" sldId="381"/>
            <ac:picMk id="10" creationId="{16AE2BF8-9DA0-4F54-596C-B555C9548252}"/>
          </ac:picMkLst>
        </pc:picChg>
      </pc:sldChg>
      <pc:sldChg chg="add">
        <pc:chgData name="Angela Wilson" userId="dc15917b-fb74-4d48-8871-292d14d6c3ca" providerId="ADAL" clId="{50EFBC07-C71D-4106-B553-82A7CB06C8F3}" dt="2024-09-03T07:06:16.500" v="477" actId="2890"/>
        <pc:sldMkLst>
          <pc:docMk/>
          <pc:sldMk cId="767715476" sldId="382"/>
        </pc:sldMkLst>
      </pc:sldChg>
      <pc:sldChg chg="addSp new mod ord">
        <pc:chgData name="Angela Wilson" userId="dc15917b-fb74-4d48-8871-292d14d6c3ca" providerId="ADAL" clId="{50EFBC07-C71D-4106-B553-82A7CB06C8F3}" dt="2024-09-03T07:13:45.094" v="539" actId="22"/>
        <pc:sldMkLst>
          <pc:docMk/>
          <pc:sldMk cId="2909772438" sldId="383"/>
        </pc:sldMkLst>
        <pc:picChg chg="add">
          <ac:chgData name="Angela Wilson" userId="dc15917b-fb74-4d48-8871-292d14d6c3ca" providerId="ADAL" clId="{50EFBC07-C71D-4106-B553-82A7CB06C8F3}" dt="2024-09-03T07:13:45.094" v="539" actId="22"/>
          <ac:picMkLst>
            <pc:docMk/>
            <pc:sldMk cId="2909772438" sldId="383"/>
            <ac:picMk id="3" creationId="{483A428A-895C-2F1E-949F-0B88C8894EB7}"/>
          </ac:picMkLst>
        </pc:picChg>
      </pc:sldChg>
      <pc:sldChg chg="addSp delSp modSp add mod setBg delDesignElem">
        <pc:chgData name="Angela Wilson" userId="dc15917b-fb74-4d48-8871-292d14d6c3ca" providerId="ADAL" clId="{50EFBC07-C71D-4106-B553-82A7CB06C8F3}" dt="2024-09-03T08:38:21.644" v="696" actId="122"/>
        <pc:sldMkLst>
          <pc:docMk/>
          <pc:sldMk cId="106871347" sldId="384"/>
        </pc:sldMkLst>
        <pc:spChg chg="mod ord">
          <ac:chgData name="Angela Wilson" userId="dc15917b-fb74-4d48-8871-292d14d6c3ca" providerId="ADAL" clId="{50EFBC07-C71D-4106-B553-82A7CB06C8F3}" dt="2024-09-03T08:38:21.644" v="696" actId="122"/>
          <ac:spMkLst>
            <pc:docMk/>
            <pc:sldMk cId="106871347" sldId="384"/>
            <ac:spMk id="3" creationId="{00000000-0000-0000-0000-000000000000}"/>
          </ac:spMkLst>
        </pc:spChg>
        <pc:spChg chg="add del">
          <ac:chgData name="Angela Wilson" userId="dc15917b-fb74-4d48-8871-292d14d6c3ca" providerId="ADAL" clId="{50EFBC07-C71D-4106-B553-82A7CB06C8F3}" dt="2024-09-03T08:36:06.634" v="686" actId="26606"/>
          <ac:spMkLst>
            <pc:docMk/>
            <pc:sldMk cId="106871347" sldId="384"/>
            <ac:spMk id="8" creationId="{5C8908E2-EE49-44D2-9428-A28D2312A8D5}"/>
          </ac:spMkLst>
        </pc:spChg>
        <pc:spChg chg="add del">
          <ac:chgData name="Angela Wilson" userId="dc15917b-fb74-4d48-8871-292d14d6c3ca" providerId="ADAL" clId="{50EFBC07-C71D-4106-B553-82A7CB06C8F3}" dt="2024-09-03T08:36:06.634" v="686" actId="26606"/>
          <ac:spMkLst>
            <pc:docMk/>
            <pc:sldMk cId="106871347" sldId="384"/>
            <ac:spMk id="14" creationId="{8B88B599-C539-4F18-A32A-40207EC6E21A}"/>
          </ac:spMkLst>
        </pc:spChg>
        <pc:spChg chg="del">
          <ac:chgData name="Angela Wilson" userId="dc15917b-fb74-4d48-8871-292d14d6c3ca" providerId="ADAL" clId="{50EFBC07-C71D-4106-B553-82A7CB06C8F3}" dt="2024-09-03T08:14:26.676" v="541"/>
          <ac:spMkLst>
            <pc:docMk/>
            <pc:sldMk cId="106871347" sldId="384"/>
            <ac:spMk id="15" creationId="{665DBBEF-238B-476B-96AB-8AAC3224ECEA}"/>
          </ac:spMkLst>
        </pc:spChg>
        <pc:spChg chg="add del">
          <ac:chgData name="Angela Wilson" userId="dc15917b-fb74-4d48-8871-292d14d6c3ca" providerId="ADAL" clId="{50EFBC07-C71D-4106-B553-82A7CB06C8F3}" dt="2024-09-03T08:36:06.634" v="686" actId="26606"/>
          <ac:spMkLst>
            <pc:docMk/>
            <pc:sldMk cId="106871347" sldId="384"/>
            <ac:spMk id="16" creationId="{ED888B23-07FA-482A-96DF-47E31AF1A603}"/>
          </ac:spMkLst>
        </pc:spChg>
        <pc:spChg chg="del">
          <ac:chgData name="Angela Wilson" userId="dc15917b-fb74-4d48-8871-292d14d6c3ca" providerId="ADAL" clId="{50EFBC07-C71D-4106-B553-82A7CB06C8F3}" dt="2024-09-03T08:14:26.676" v="541"/>
          <ac:spMkLst>
            <pc:docMk/>
            <pc:sldMk cId="106871347" sldId="384"/>
            <ac:spMk id="17" creationId="{3FCFB1DE-0B7E-48CC-BA90-B2AB0889F9D6}"/>
          </ac:spMkLst>
        </pc:spChg>
        <pc:spChg chg="add del">
          <ac:chgData name="Angela Wilson" userId="dc15917b-fb74-4d48-8871-292d14d6c3ca" providerId="ADAL" clId="{50EFBC07-C71D-4106-B553-82A7CB06C8F3}" dt="2024-09-03T08:36:06.555" v="685" actId="26606"/>
          <ac:spMkLst>
            <pc:docMk/>
            <pc:sldMk cId="106871347" sldId="384"/>
            <ac:spMk id="21" creationId="{913AE63C-D5B4-45D1-ACFC-648CFFCF9805}"/>
          </ac:spMkLst>
        </pc:spChg>
        <pc:spChg chg="add del">
          <ac:chgData name="Angela Wilson" userId="dc15917b-fb74-4d48-8871-292d14d6c3ca" providerId="ADAL" clId="{50EFBC07-C71D-4106-B553-82A7CB06C8F3}" dt="2024-09-03T08:36:06.555" v="685" actId="26606"/>
          <ac:spMkLst>
            <pc:docMk/>
            <pc:sldMk cId="106871347" sldId="384"/>
            <ac:spMk id="27" creationId="{BF9E7B5D-88C3-4C36-A22E-93AA384BA7B1}"/>
          </ac:spMkLst>
        </pc:spChg>
        <pc:spChg chg="add">
          <ac:chgData name="Angela Wilson" userId="dc15917b-fb74-4d48-8871-292d14d6c3ca" providerId="ADAL" clId="{50EFBC07-C71D-4106-B553-82A7CB06C8F3}" dt="2024-09-03T08:36:06.634" v="686" actId="26606"/>
          <ac:spMkLst>
            <pc:docMk/>
            <pc:sldMk cId="106871347" sldId="384"/>
            <ac:spMk id="38" creationId="{913AE63C-D5B4-45D1-ACFC-648CFFCF9805}"/>
          </ac:spMkLst>
        </pc:spChg>
        <pc:spChg chg="add">
          <ac:chgData name="Angela Wilson" userId="dc15917b-fb74-4d48-8871-292d14d6c3ca" providerId="ADAL" clId="{50EFBC07-C71D-4106-B553-82A7CB06C8F3}" dt="2024-09-03T08:36:06.634" v="686" actId="26606"/>
          <ac:spMkLst>
            <pc:docMk/>
            <pc:sldMk cId="106871347" sldId="384"/>
            <ac:spMk id="39" creationId="{34DE9D20-D6C2-4834-9EE9-EC583F3FE571}"/>
          </ac:spMkLst>
        </pc:spChg>
        <pc:grpChg chg="add del">
          <ac:chgData name="Angela Wilson" userId="dc15917b-fb74-4d48-8871-292d14d6c3ca" providerId="ADAL" clId="{50EFBC07-C71D-4106-B553-82A7CB06C8F3}" dt="2024-09-03T08:36:06.634" v="686" actId="26606"/>
          <ac:grpSpMkLst>
            <pc:docMk/>
            <pc:sldMk cId="106871347" sldId="384"/>
            <ac:grpSpMk id="10" creationId="{B29018A0-5DE6-4CC9-AB25-675616AF7225}"/>
          </ac:grpSpMkLst>
        </pc:grpChg>
        <pc:grpChg chg="add del">
          <ac:chgData name="Angela Wilson" userId="dc15917b-fb74-4d48-8871-292d14d6c3ca" providerId="ADAL" clId="{50EFBC07-C71D-4106-B553-82A7CB06C8F3}" dt="2024-09-03T08:36:06.555" v="685" actId="26606"/>
          <ac:grpSpMkLst>
            <pc:docMk/>
            <pc:sldMk cId="106871347" sldId="384"/>
            <ac:grpSpMk id="23" creationId="{6DCEF60B-EF3F-4A5E-BDC6-A2D840B90F2E}"/>
          </ac:grpSpMkLst>
        </pc:grpChg>
        <pc:grpChg chg="add del">
          <ac:chgData name="Angela Wilson" userId="dc15917b-fb74-4d48-8871-292d14d6c3ca" providerId="ADAL" clId="{50EFBC07-C71D-4106-B553-82A7CB06C8F3}" dt="2024-09-03T08:36:06.555" v="685" actId="26606"/>
          <ac:grpSpMkLst>
            <pc:docMk/>
            <pc:sldMk cId="106871347" sldId="384"/>
            <ac:grpSpMk id="29" creationId="{E27AF472-EAE3-4572-AB69-B92BD10DBC6D}"/>
          </ac:grpSpMkLst>
        </pc:grpChg>
        <pc:grpChg chg="add">
          <ac:chgData name="Angela Wilson" userId="dc15917b-fb74-4d48-8871-292d14d6c3ca" providerId="ADAL" clId="{50EFBC07-C71D-4106-B553-82A7CB06C8F3}" dt="2024-09-03T08:36:06.634" v="686" actId="26606"/>
          <ac:grpSpMkLst>
            <pc:docMk/>
            <pc:sldMk cId="106871347" sldId="384"/>
            <ac:grpSpMk id="40" creationId="{6840C728-4E01-4237-82C8-9624DFA8554D}"/>
          </ac:grpSpMkLst>
        </pc:grpChg>
        <pc:grpChg chg="add">
          <ac:chgData name="Angela Wilson" userId="dc15917b-fb74-4d48-8871-292d14d6c3ca" providerId="ADAL" clId="{50EFBC07-C71D-4106-B553-82A7CB06C8F3}" dt="2024-09-03T08:36:06.634" v="686" actId="26606"/>
          <ac:grpSpMkLst>
            <pc:docMk/>
            <pc:sldMk cId="106871347" sldId="384"/>
            <ac:grpSpMk id="42" creationId="{E27AF472-EAE3-4572-AB69-B92BD10DBC6D}"/>
          </ac:grpSpMkLst>
        </pc:grpChg>
        <pc:picChg chg="mod">
          <ac:chgData name="Angela Wilson" userId="dc15917b-fb74-4d48-8871-292d14d6c3ca" providerId="ADAL" clId="{50EFBC07-C71D-4106-B553-82A7CB06C8F3}" dt="2024-09-03T08:36:06.634" v="686" actId="26606"/>
          <ac:picMkLst>
            <pc:docMk/>
            <pc:sldMk cId="106871347" sldId="384"/>
            <ac:picMk id="2" creationId="{00000000-0000-0000-0000-000000000000}"/>
          </ac:picMkLst>
        </pc:picChg>
      </pc:sldChg>
      <pc:sldChg chg="delSp modSp add mod setBg delDesignElem">
        <pc:chgData name="Angela Wilson" userId="dc15917b-fb74-4d48-8871-292d14d6c3ca" providerId="ADAL" clId="{50EFBC07-C71D-4106-B553-82A7CB06C8F3}" dt="2024-09-03T08:23:32.346" v="620" actId="207"/>
        <pc:sldMkLst>
          <pc:docMk/>
          <pc:sldMk cId="358778296" sldId="385"/>
        </pc:sldMkLst>
        <pc:spChg chg="mod">
          <ac:chgData name="Angela Wilson" userId="dc15917b-fb74-4d48-8871-292d14d6c3ca" providerId="ADAL" clId="{50EFBC07-C71D-4106-B553-82A7CB06C8F3}" dt="2024-09-03T08:23:32.346" v="620" actId="207"/>
          <ac:spMkLst>
            <pc:docMk/>
            <pc:sldMk cId="358778296" sldId="385"/>
            <ac:spMk id="2" creationId="{F05BA538-A169-19DE-4767-E58E65EC3E1C}"/>
          </ac:spMkLst>
        </pc:spChg>
        <pc:spChg chg="mod">
          <ac:chgData name="Angela Wilson" userId="dc15917b-fb74-4d48-8871-292d14d6c3ca" providerId="ADAL" clId="{50EFBC07-C71D-4106-B553-82A7CB06C8F3}" dt="2024-09-03T08:23:02.354" v="617" actId="255"/>
          <ac:spMkLst>
            <pc:docMk/>
            <pc:sldMk cId="358778296" sldId="385"/>
            <ac:spMk id="5" creationId="{495D4008-A49E-323E-0DC2-0F320CE31191}"/>
          </ac:spMkLst>
        </pc:spChg>
        <pc:spChg chg="mod">
          <ac:chgData name="Angela Wilson" userId="dc15917b-fb74-4d48-8871-292d14d6c3ca" providerId="ADAL" clId="{50EFBC07-C71D-4106-B553-82A7CB06C8F3}" dt="2024-09-03T08:22:43.702" v="613" actId="27636"/>
          <ac:spMkLst>
            <pc:docMk/>
            <pc:sldMk cId="358778296" sldId="385"/>
            <ac:spMk id="13" creationId="{41F42314-5D3C-2140-68DE-50F84EFC7A3E}"/>
          </ac:spMkLst>
        </pc:spChg>
        <pc:spChg chg="del">
          <ac:chgData name="Angela Wilson" userId="dc15917b-fb74-4d48-8871-292d14d6c3ca" providerId="ADAL" clId="{50EFBC07-C71D-4106-B553-82A7CB06C8F3}" dt="2024-09-03T08:14:34.157" v="543"/>
          <ac:spMkLst>
            <pc:docMk/>
            <pc:sldMk cId="358778296" sldId="385"/>
            <ac:spMk id="18" creationId="{7517A47C-B2E5-4B79-8061-D74B1311AF6E}"/>
          </ac:spMkLst>
        </pc:spChg>
        <pc:spChg chg="del">
          <ac:chgData name="Angela Wilson" userId="dc15917b-fb74-4d48-8871-292d14d6c3ca" providerId="ADAL" clId="{50EFBC07-C71D-4106-B553-82A7CB06C8F3}" dt="2024-09-03T08:14:34.157" v="543"/>
          <ac:spMkLst>
            <pc:docMk/>
            <pc:sldMk cId="358778296" sldId="385"/>
            <ac:spMk id="20" creationId="{C505E780-2083-4CB5-A42A-5E0E2908ECC3}"/>
          </ac:spMkLst>
        </pc:spChg>
        <pc:spChg chg="del">
          <ac:chgData name="Angela Wilson" userId="dc15917b-fb74-4d48-8871-292d14d6c3ca" providerId="ADAL" clId="{50EFBC07-C71D-4106-B553-82A7CB06C8F3}" dt="2024-09-03T08:14:34.157" v="543"/>
          <ac:spMkLst>
            <pc:docMk/>
            <pc:sldMk cId="358778296" sldId="385"/>
            <ac:spMk id="22" creationId="{D2C0AE1C-0118-41AE-8A10-7CDCBF10E96F}"/>
          </ac:spMkLst>
        </pc:spChg>
        <pc:spChg chg="del">
          <ac:chgData name="Angela Wilson" userId="dc15917b-fb74-4d48-8871-292d14d6c3ca" providerId="ADAL" clId="{50EFBC07-C71D-4106-B553-82A7CB06C8F3}" dt="2024-09-03T08:14:34.157" v="543"/>
          <ac:spMkLst>
            <pc:docMk/>
            <pc:sldMk cId="358778296" sldId="385"/>
            <ac:spMk id="24" creationId="{463EEC44-1BA3-44ED-81FC-A644B04B2A44}"/>
          </ac:spMkLst>
        </pc:spChg>
      </pc:sldChg>
      <pc:sldChg chg="addSp delSp modSp add mod setBg delDesignElem">
        <pc:chgData name="Angela Wilson" userId="dc15917b-fb74-4d48-8871-292d14d6c3ca" providerId="ADAL" clId="{50EFBC07-C71D-4106-B553-82A7CB06C8F3}" dt="2024-09-03T08:37:13.488" v="688"/>
        <pc:sldMkLst>
          <pc:docMk/>
          <pc:sldMk cId="2807217400" sldId="386"/>
        </pc:sldMkLst>
        <pc:spChg chg="mod">
          <ac:chgData name="Angela Wilson" userId="dc15917b-fb74-4d48-8871-292d14d6c3ca" providerId="ADAL" clId="{50EFBC07-C71D-4106-B553-82A7CB06C8F3}" dt="2024-09-03T08:23:51.014" v="621" actId="26606"/>
          <ac:spMkLst>
            <pc:docMk/>
            <pc:sldMk cId="2807217400" sldId="386"/>
            <ac:spMk id="8" creationId="{ADFC6EF4-0CDB-B500-BF9F-7AB038B5799F}"/>
          </ac:spMkLst>
        </pc:spChg>
        <pc:spChg chg="add">
          <ac:chgData name="Angela Wilson" userId="dc15917b-fb74-4d48-8871-292d14d6c3ca" providerId="ADAL" clId="{50EFBC07-C71D-4106-B553-82A7CB06C8F3}" dt="2024-09-03T08:23:51.014" v="621" actId="26606"/>
          <ac:spMkLst>
            <pc:docMk/>
            <pc:sldMk cId="2807217400" sldId="386"/>
            <ac:spMk id="13" creationId="{D4771268-CB57-404A-9271-370EB28F6090}"/>
          </ac:spMkLst>
        </pc:spChg>
        <pc:spChg chg="del">
          <ac:chgData name="Angela Wilson" userId="dc15917b-fb74-4d48-8871-292d14d6c3ca" providerId="ADAL" clId="{50EFBC07-C71D-4106-B553-82A7CB06C8F3}" dt="2024-09-03T08:15:02.381" v="549"/>
          <ac:spMkLst>
            <pc:docMk/>
            <pc:sldMk cId="2807217400" sldId="386"/>
            <ac:spMk id="16" creationId="{275D6C10-B5A7-4715-803E-0501C9C2CC21}"/>
          </ac:spMkLst>
        </pc:spChg>
        <pc:picChg chg="mod">
          <ac:chgData name="Angela Wilson" userId="dc15917b-fb74-4d48-8871-292d14d6c3ca" providerId="ADAL" clId="{50EFBC07-C71D-4106-B553-82A7CB06C8F3}" dt="2024-09-03T08:23:51.014" v="621" actId="26606"/>
          <ac:picMkLst>
            <pc:docMk/>
            <pc:sldMk cId="2807217400" sldId="386"/>
            <ac:picMk id="11" creationId="{30B94676-AB07-1987-BDB3-2596026A475B}"/>
          </ac:picMkLst>
        </pc:picChg>
      </pc:sldChg>
      <pc:sldChg chg="addSp delSp modSp add mod">
        <pc:chgData name="Angela Wilson" userId="dc15917b-fb74-4d48-8871-292d14d6c3ca" providerId="ADAL" clId="{50EFBC07-C71D-4106-B553-82A7CB06C8F3}" dt="2024-09-03T08:24:17.526" v="626" actId="14100"/>
        <pc:sldMkLst>
          <pc:docMk/>
          <pc:sldMk cId="859199349" sldId="387"/>
        </pc:sldMkLst>
        <pc:spChg chg="mod">
          <ac:chgData name="Angela Wilson" userId="dc15917b-fb74-4d48-8871-292d14d6c3ca" providerId="ADAL" clId="{50EFBC07-C71D-4106-B553-82A7CB06C8F3}" dt="2024-09-03T08:24:10.208" v="625" actId="26606"/>
          <ac:spMkLst>
            <pc:docMk/>
            <pc:sldMk cId="859199349" sldId="387"/>
            <ac:spMk id="2" creationId="{2C07E141-1AD2-0727-1165-25F787BE7D12}"/>
          </ac:spMkLst>
        </pc:spChg>
        <pc:spChg chg="del">
          <ac:chgData name="Angela Wilson" userId="dc15917b-fb74-4d48-8871-292d14d6c3ca" providerId="ADAL" clId="{50EFBC07-C71D-4106-B553-82A7CB06C8F3}" dt="2024-09-03T08:24:10.208" v="625" actId="26606"/>
          <ac:spMkLst>
            <pc:docMk/>
            <pc:sldMk cId="859199349" sldId="387"/>
            <ac:spMk id="3" creationId="{3C4D6056-CAFB-EDCB-F8F2-7D9FD808D242}"/>
          </ac:spMkLst>
        </pc:spChg>
        <pc:graphicFrameChg chg="add mod">
          <ac:chgData name="Angela Wilson" userId="dc15917b-fb74-4d48-8871-292d14d6c3ca" providerId="ADAL" clId="{50EFBC07-C71D-4106-B553-82A7CB06C8F3}" dt="2024-09-03T08:24:17.526" v="626" actId="14100"/>
          <ac:graphicFrameMkLst>
            <pc:docMk/>
            <pc:sldMk cId="859199349" sldId="387"/>
            <ac:graphicFrameMk id="5" creationId="{3FAA46C9-4B90-682A-BA04-4BA15B7B0BBE}"/>
          </ac:graphicFrameMkLst>
        </pc:graphicFrameChg>
      </pc:sldChg>
      <pc:sldChg chg="modSp add mod modClrScheme chgLayout">
        <pc:chgData name="Angela Wilson" userId="dc15917b-fb74-4d48-8871-292d14d6c3ca" providerId="ADAL" clId="{50EFBC07-C71D-4106-B553-82A7CB06C8F3}" dt="2024-09-03T08:24:22.705" v="627" actId="26606"/>
        <pc:sldMkLst>
          <pc:docMk/>
          <pc:sldMk cId="449192554" sldId="388"/>
        </pc:sldMkLst>
        <pc:spChg chg="mod">
          <ac:chgData name="Angela Wilson" userId="dc15917b-fb74-4d48-8871-292d14d6c3ca" providerId="ADAL" clId="{50EFBC07-C71D-4106-B553-82A7CB06C8F3}" dt="2024-09-03T08:24:22.705" v="627" actId="26606"/>
          <ac:spMkLst>
            <pc:docMk/>
            <pc:sldMk cId="449192554" sldId="388"/>
            <ac:spMk id="2" creationId="{BAE26024-FAD3-F8E1-32B3-0E1F5A643D2A}"/>
          </ac:spMkLst>
        </pc:spChg>
        <pc:spChg chg="mod">
          <ac:chgData name="Angela Wilson" userId="dc15917b-fb74-4d48-8871-292d14d6c3ca" providerId="ADAL" clId="{50EFBC07-C71D-4106-B553-82A7CB06C8F3}" dt="2024-09-03T08:24:22.705" v="627" actId="26606"/>
          <ac:spMkLst>
            <pc:docMk/>
            <pc:sldMk cId="449192554" sldId="388"/>
            <ac:spMk id="4" creationId="{D86480D8-37F6-655D-DCBC-2F76452E103F}"/>
          </ac:spMkLst>
        </pc:spChg>
        <pc:picChg chg="mod">
          <ac:chgData name="Angela Wilson" userId="dc15917b-fb74-4d48-8871-292d14d6c3ca" providerId="ADAL" clId="{50EFBC07-C71D-4106-B553-82A7CB06C8F3}" dt="2024-09-03T08:24:22.705" v="627" actId="26606"/>
          <ac:picMkLst>
            <pc:docMk/>
            <pc:sldMk cId="449192554" sldId="388"/>
            <ac:picMk id="6" creationId="{8E43DE09-3217-D424-2805-0107DFC4CDD2}"/>
          </ac:picMkLst>
        </pc:picChg>
      </pc:sldChg>
      <pc:sldMasterChg chg="setBg">
        <pc:chgData name="Angela Wilson" userId="dc15917b-fb74-4d48-8871-292d14d6c3ca" providerId="ADAL" clId="{50EFBC07-C71D-4106-B553-82A7CB06C8F3}" dt="2024-09-03T08:37:13.488" v="688"/>
        <pc:sldMasterMkLst>
          <pc:docMk/>
          <pc:sldMasterMk cId="3512962546" sldId="2147483648"/>
        </pc:sldMasterMkLst>
      </pc:sldMasterChg>
    </pc:docChg>
  </pc:docChgLst>
  <pc:docChgLst>
    <pc:chgData name="Angela Wilson" userId="dc15917b-fb74-4d48-8871-292d14d6c3ca" providerId="ADAL" clId="{0552B85A-B4BD-414B-ACB4-C23B3B8CDA3D}"/>
    <pc:docChg chg="undo custSel addSld delSld modSld sldOrd">
      <pc:chgData name="Angela Wilson" userId="dc15917b-fb74-4d48-8871-292d14d6c3ca" providerId="ADAL" clId="{0552B85A-B4BD-414B-ACB4-C23B3B8CDA3D}" dt="2024-07-23T14:43:45.954" v="571" actId="20577"/>
      <pc:docMkLst>
        <pc:docMk/>
      </pc:docMkLst>
      <pc:sldChg chg="modSp mod">
        <pc:chgData name="Angela Wilson" userId="dc15917b-fb74-4d48-8871-292d14d6c3ca" providerId="ADAL" clId="{0552B85A-B4BD-414B-ACB4-C23B3B8CDA3D}" dt="2024-07-23T11:55:07.666" v="2" actId="20577"/>
        <pc:sldMkLst>
          <pc:docMk/>
          <pc:sldMk cId="4176649568" sldId="256"/>
        </pc:sldMkLst>
        <pc:spChg chg="mod">
          <ac:chgData name="Angela Wilson" userId="dc15917b-fb74-4d48-8871-292d14d6c3ca" providerId="ADAL" clId="{0552B85A-B4BD-414B-ACB4-C23B3B8CDA3D}" dt="2024-07-23T11:55:07.666" v="2" actId="20577"/>
          <ac:spMkLst>
            <pc:docMk/>
            <pc:sldMk cId="4176649568" sldId="256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0552B85A-B4BD-414B-ACB4-C23B3B8CDA3D}" dt="2024-07-23T14:34:45.399" v="488" actId="20577"/>
        <pc:sldMkLst>
          <pc:docMk/>
          <pc:sldMk cId="99450284" sldId="258"/>
        </pc:sldMkLst>
        <pc:spChg chg="mod">
          <ac:chgData name="Angela Wilson" userId="dc15917b-fb74-4d48-8871-292d14d6c3ca" providerId="ADAL" clId="{0552B85A-B4BD-414B-ACB4-C23B3B8CDA3D}" dt="2024-07-23T14:34:45.399" v="488" actId="20577"/>
          <ac:spMkLst>
            <pc:docMk/>
            <pc:sldMk cId="99450284" sldId="258"/>
            <ac:spMk id="5" creationId="{00000000-0000-0000-0000-000000000000}"/>
          </ac:spMkLst>
        </pc:spChg>
      </pc:sldChg>
      <pc:sldChg chg="modSp mod">
        <pc:chgData name="Angela Wilson" userId="dc15917b-fb74-4d48-8871-292d14d6c3ca" providerId="ADAL" clId="{0552B85A-B4BD-414B-ACB4-C23B3B8CDA3D}" dt="2024-07-23T13:40:17.803" v="83" actId="255"/>
        <pc:sldMkLst>
          <pc:docMk/>
          <pc:sldMk cId="3789309751" sldId="260"/>
        </pc:sldMkLst>
        <pc:spChg chg="mod">
          <ac:chgData name="Angela Wilson" userId="dc15917b-fb74-4d48-8871-292d14d6c3ca" providerId="ADAL" clId="{0552B85A-B4BD-414B-ACB4-C23B3B8CDA3D}" dt="2024-07-23T13:40:17.803" v="83" actId="255"/>
          <ac:spMkLst>
            <pc:docMk/>
            <pc:sldMk cId="3789309751" sldId="260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0552B85A-B4BD-414B-ACB4-C23B3B8CDA3D}" dt="2024-07-23T13:50:50.342" v="117" actId="14100"/>
        <pc:sldMkLst>
          <pc:docMk/>
          <pc:sldMk cId="1519883626" sldId="263"/>
        </pc:sldMkLst>
        <pc:spChg chg="mod">
          <ac:chgData name="Angela Wilson" userId="dc15917b-fb74-4d48-8871-292d14d6c3ca" providerId="ADAL" clId="{0552B85A-B4BD-414B-ACB4-C23B3B8CDA3D}" dt="2024-07-23T13:50:50.342" v="117" actId="14100"/>
          <ac:spMkLst>
            <pc:docMk/>
            <pc:sldMk cId="1519883626" sldId="263"/>
            <ac:spMk id="3" creationId="{00000000-0000-0000-0000-000000000000}"/>
          </ac:spMkLst>
        </pc:spChg>
        <pc:picChg chg="mod">
          <ac:chgData name="Angela Wilson" userId="dc15917b-fb74-4d48-8871-292d14d6c3ca" providerId="ADAL" clId="{0552B85A-B4BD-414B-ACB4-C23B3B8CDA3D}" dt="2024-07-23T13:50:42.151" v="116" actId="1076"/>
          <ac:picMkLst>
            <pc:docMk/>
            <pc:sldMk cId="1519883626" sldId="263"/>
            <ac:picMk id="5" creationId="{13C77853-EF00-BD3E-7830-A85622FB2618}"/>
          </ac:picMkLst>
        </pc:picChg>
      </pc:sldChg>
      <pc:sldChg chg="modSp mod">
        <pc:chgData name="Angela Wilson" userId="dc15917b-fb74-4d48-8871-292d14d6c3ca" providerId="ADAL" clId="{0552B85A-B4BD-414B-ACB4-C23B3B8CDA3D}" dt="2024-07-23T13:56:08.459" v="139" actId="20577"/>
        <pc:sldMkLst>
          <pc:docMk/>
          <pc:sldMk cId="845213357" sldId="265"/>
        </pc:sldMkLst>
        <pc:spChg chg="mod">
          <ac:chgData name="Angela Wilson" userId="dc15917b-fb74-4d48-8871-292d14d6c3ca" providerId="ADAL" clId="{0552B85A-B4BD-414B-ACB4-C23B3B8CDA3D}" dt="2024-07-23T13:56:08.459" v="139" actId="20577"/>
          <ac:spMkLst>
            <pc:docMk/>
            <pc:sldMk cId="845213357" sldId="265"/>
            <ac:spMk id="3" creationId="{00000000-0000-0000-0000-000000000000}"/>
          </ac:spMkLst>
        </pc:spChg>
      </pc:sldChg>
      <pc:sldChg chg="delSp modSp mod delAnim">
        <pc:chgData name="Angela Wilson" userId="dc15917b-fb74-4d48-8871-292d14d6c3ca" providerId="ADAL" clId="{0552B85A-B4BD-414B-ACB4-C23B3B8CDA3D}" dt="2024-07-23T14:29:29.477" v="474" actId="14100"/>
        <pc:sldMkLst>
          <pc:docMk/>
          <pc:sldMk cId="3889320399" sldId="266"/>
        </pc:sldMkLst>
        <pc:spChg chg="mod">
          <ac:chgData name="Angela Wilson" userId="dc15917b-fb74-4d48-8871-292d14d6c3ca" providerId="ADAL" clId="{0552B85A-B4BD-414B-ACB4-C23B3B8CDA3D}" dt="2024-07-23T14:27:19.260" v="382" actId="14100"/>
          <ac:spMkLst>
            <pc:docMk/>
            <pc:sldMk cId="3889320399" sldId="266"/>
            <ac:spMk id="3" creationId="{C2495B71-5F21-4982-8119-A534F17DBD84}"/>
          </ac:spMkLst>
        </pc:spChg>
        <pc:spChg chg="mod">
          <ac:chgData name="Angela Wilson" userId="dc15917b-fb74-4d48-8871-292d14d6c3ca" providerId="ADAL" clId="{0552B85A-B4BD-414B-ACB4-C23B3B8CDA3D}" dt="2024-07-23T14:27:32.396" v="384" actId="14100"/>
          <ac:spMkLst>
            <pc:docMk/>
            <pc:sldMk cId="3889320399" sldId="266"/>
            <ac:spMk id="4" creationId="{F5E7E2BE-19A1-49D0-8615-D29AA21A0198}"/>
          </ac:spMkLst>
        </pc:spChg>
        <pc:spChg chg="mod">
          <ac:chgData name="Angela Wilson" userId="dc15917b-fb74-4d48-8871-292d14d6c3ca" providerId="ADAL" clId="{0552B85A-B4BD-414B-ACB4-C23B3B8CDA3D}" dt="2024-07-23T14:29:03.508" v="468" actId="14100"/>
          <ac:spMkLst>
            <pc:docMk/>
            <pc:sldMk cId="3889320399" sldId="266"/>
            <ac:spMk id="5" creationId="{C4EF37C0-B078-422E-89E0-F7030C4F5FB4}"/>
          </ac:spMkLst>
        </pc:spChg>
        <pc:spChg chg="del mod">
          <ac:chgData name="Angela Wilson" userId="dc15917b-fb74-4d48-8871-292d14d6c3ca" providerId="ADAL" clId="{0552B85A-B4BD-414B-ACB4-C23B3B8CDA3D}" dt="2024-07-23T14:27:41.759" v="386" actId="478"/>
          <ac:spMkLst>
            <pc:docMk/>
            <pc:sldMk cId="3889320399" sldId="266"/>
            <ac:spMk id="6" creationId="{42D1F039-84C0-48A6-80BA-1AD8A69EB1C4}"/>
          </ac:spMkLst>
        </pc:spChg>
        <pc:spChg chg="mod">
          <ac:chgData name="Angela Wilson" userId="dc15917b-fb74-4d48-8871-292d14d6c3ca" providerId="ADAL" clId="{0552B85A-B4BD-414B-ACB4-C23B3B8CDA3D}" dt="2024-07-23T14:28:39.932" v="464" actId="14100"/>
          <ac:spMkLst>
            <pc:docMk/>
            <pc:sldMk cId="3889320399" sldId="266"/>
            <ac:spMk id="10" creationId="{F37706C9-9178-417C-81D9-24337F2FC62D}"/>
          </ac:spMkLst>
        </pc:spChg>
        <pc:spChg chg="del mod">
          <ac:chgData name="Angela Wilson" userId="dc15917b-fb74-4d48-8871-292d14d6c3ca" providerId="ADAL" clId="{0552B85A-B4BD-414B-ACB4-C23B3B8CDA3D}" dt="2024-07-23T14:27:51.764" v="391" actId="478"/>
          <ac:spMkLst>
            <pc:docMk/>
            <pc:sldMk cId="3889320399" sldId="266"/>
            <ac:spMk id="13" creationId="{0F33C617-5DBC-4112-8CC8-E9D806237CF8}"/>
          </ac:spMkLst>
        </pc:spChg>
        <pc:spChg chg="mod">
          <ac:chgData name="Angela Wilson" userId="dc15917b-fb74-4d48-8871-292d14d6c3ca" providerId="ADAL" clId="{0552B85A-B4BD-414B-ACB4-C23B3B8CDA3D}" dt="2024-07-23T14:29:29.477" v="474" actId="14100"/>
          <ac:spMkLst>
            <pc:docMk/>
            <pc:sldMk cId="3889320399" sldId="266"/>
            <ac:spMk id="16" creationId="{FBD7E086-8A20-B43D-1362-F38303C57965}"/>
          </ac:spMkLst>
        </pc:spChg>
        <pc:cxnChg chg="mod">
          <ac:chgData name="Angela Wilson" userId="dc15917b-fb74-4d48-8871-292d14d6c3ca" providerId="ADAL" clId="{0552B85A-B4BD-414B-ACB4-C23B3B8CDA3D}" dt="2024-07-23T14:28:53.419" v="466" actId="1076"/>
          <ac:cxnSpMkLst>
            <pc:docMk/>
            <pc:sldMk cId="3889320399" sldId="266"/>
            <ac:cxnSpMk id="11" creationId="{75E91AC8-6BBC-4030-9386-A64CF7D80DD5}"/>
          </ac:cxnSpMkLst>
        </pc:cxnChg>
      </pc:sldChg>
      <pc:sldChg chg="modSp mod">
        <pc:chgData name="Angela Wilson" userId="dc15917b-fb74-4d48-8871-292d14d6c3ca" providerId="ADAL" clId="{0552B85A-B4BD-414B-ACB4-C23B3B8CDA3D}" dt="2024-07-23T14:35:19.353" v="514" actId="20577"/>
        <pc:sldMkLst>
          <pc:docMk/>
          <pc:sldMk cId="4213888368" sldId="268"/>
        </pc:sldMkLst>
        <pc:spChg chg="mod">
          <ac:chgData name="Angela Wilson" userId="dc15917b-fb74-4d48-8871-292d14d6c3ca" providerId="ADAL" clId="{0552B85A-B4BD-414B-ACB4-C23B3B8CDA3D}" dt="2024-07-23T14:35:19.353" v="514" actId="20577"/>
          <ac:spMkLst>
            <pc:docMk/>
            <pc:sldMk cId="4213888368" sldId="268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0552B85A-B4BD-414B-ACB4-C23B3B8CDA3D}" dt="2024-07-23T14:35:48.320" v="538" actId="20577"/>
        <pc:sldMkLst>
          <pc:docMk/>
          <pc:sldMk cId="1116273740" sldId="269"/>
        </pc:sldMkLst>
        <pc:spChg chg="mod">
          <ac:chgData name="Angela Wilson" userId="dc15917b-fb74-4d48-8871-292d14d6c3ca" providerId="ADAL" clId="{0552B85A-B4BD-414B-ACB4-C23B3B8CDA3D}" dt="2024-07-23T14:35:48.320" v="538" actId="20577"/>
          <ac:spMkLst>
            <pc:docMk/>
            <pc:sldMk cId="1116273740" sldId="269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0552B85A-B4BD-414B-ACB4-C23B3B8CDA3D}" dt="2024-07-23T14:36:24.576" v="558" actId="20577"/>
        <pc:sldMkLst>
          <pc:docMk/>
          <pc:sldMk cId="3571413784" sldId="270"/>
        </pc:sldMkLst>
        <pc:spChg chg="mod">
          <ac:chgData name="Angela Wilson" userId="dc15917b-fb74-4d48-8871-292d14d6c3ca" providerId="ADAL" clId="{0552B85A-B4BD-414B-ACB4-C23B3B8CDA3D}" dt="2024-07-23T14:36:24.576" v="558" actId="20577"/>
          <ac:spMkLst>
            <pc:docMk/>
            <pc:sldMk cId="3571413784" sldId="270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0552B85A-B4BD-414B-ACB4-C23B3B8CDA3D}" dt="2024-07-23T14:36:38.873" v="559" actId="20577"/>
        <pc:sldMkLst>
          <pc:docMk/>
          <pc:sldMk cId="3834919471" sldId="271"/>
        </pc:sldMkLst>
        <pc:spChg chg="mod">
          <ac:chgData name="Angela Wilson" userId="dc15917b-fb74-4d48-8871-292d14d6c3ca" providerId="ADAL" clId="{0552B85A-B4BD-414B-ACB4-C23B3B8CDA3D}" dt="2024-07-23T14:36:38.873" v="559" actId="20577"/>
          <ac:spMkLst>
            <pc:docMk/>
            <pc:sldMk cId="3834919471" sldId="271"/>
            <ac:spMk id="3" creationId="{00000000-0000-0000-0000-000000000000}"/>
          </ac:spMkLst>
        </pc:spChg>
      </pc:sldChg>
      <pc:sldChg chg="modSp add del mod">
        <pc:chgData name="Angela Wilson" userId="dc15917b-fb74-4d48-8871-292d14d6c3ca" providerId="ADAL" clId="{0552B85A-B4BD-414B-ACB4-C23B3B8CDA3D}" dt="2024-07-23T14:43:42.435" v="570" actId="47"/>
        <pc:sldMkLst>
          <pc:docMk/>
          <pc:sldMk cId="3654112342" sldId="275"/>
        </pc:sldMkLst>
        <pc:spChg chg="mod">
          <ac:chgData name="Angela Wilson" userId="dc15917b-fb74-4d48-8871-292d14d6c3ca" providerId="ADAL" clId="{0552B85A-B4BD-414B-ACB4-C23B3B8CDA3D}" dt="2024-07-23T11:55:49.354" v="21" actId="5793"/>
          <ac:spMkLst>
            <pc:docMk/>
            <pc:sldMk cId="3654112342" sldId="275"/>
            <ac:spMk id="3" creationId="{00000000-0000-0000-0000-000000000000}"/>
          </ac:spMkLst>
        </pc:spChg>
      </pc:sldChg>
      <pc:sldChg chg="add del">
        <pc:chgData name="Angela Wilson" userId="dc15917b-fb74-4d48-8871-292d14d6c3ca" providerId="ADAL" clId="{0552B85A-B4BD-414B-ACB4-C23B3B8CDA3D}" dt="2024-07-23T14:43:37.374" v="569" actId="47"/>
        <pc:sldMkLst>
          <pc:docMk/>
          <pc:sldMk cId="655579436" sldId="281"/>
        </pc:sldMkLst>
      </pc:sldChg>
      <pc:sldChg chg="delSp modSp mod">
        <pc:chgData name="Angela Wilson" userId="dc15917b-fb74-4d48-8871-292d14d6c3ca" providerId="ADAL" clId="{0552B85A-B4BD-414B-ACB4-C23B3B8CDA3D}" dt="2024-07-23T14:43:45.954" v="571" actId="20577"/>
        <pc:sldMkLst>
          <pc:docMk/>
          <pc:sldMk cId="2524171926" sldId="283"/>
        </pc:sldMkLst>
        <pc:spChg chg="mod">
          <ac:chgData name="Angela Wilson" userId="dc15917b-fb74-4d48-8871-292d14d6c3ca" providerId="ADAL" clId="{0552B85A-B4BD-414B-ACB4-C23B3B8CDA3D}" dt="2024-07-23T14:43:45.954" v="571" actId="20577"/>
          <ac:spMkLst>
            <pc:docMk/>
            <pc:sldMk cId="2524171926" sldId="283"/>
            <ac:spMk id="2" creationId="{00000000-0000-0000-0000-000000000000}"/>
          </ac:spMkLst>
        </pc:spChg>
        <pc:spChg chg="mod">
          <ac:chgData name="Angela Wilson" userId="dc15917b-fb74-4d48-8871-292d14d6c3ca" providerId="ADAL" clId="{0552B85A-B4BD-414B-ACB4-C23B3B8CDA3D}" dt="2024-07-23T14:37:02.425" v="564" actId="14100"/>
          <ac:spMkLst>
            <pc:docMk/>
            <pc:sldMk cId="2524171926" sldId="283"/>
            <ac:spMk id="3" creationId="{00000000-0000-0000-0000-000000000000}"/>
          </ac:spMkLst>
        </pc:spChg>
        <pc:spChg chg="del">
          <ac:chgData name="Angela Wilson" userId="dc15917b-fb74-4d48-8871-292d14d6c3ca" providerId="ADAL" clId="{0552B85A-B4BD-414B-ACB4-C23B3B8CDA3D}" dt="2024-07-23T14:36:55.167" v="563" actId="478"/>
          <ac:spMkLst>
            <pc:docMk/>
            <pc:sldMk cId="2524171926" sldId="283"/>
            <ac:spMk id="4" creationId="{D9521C71-EDDD-3965-4BE0-1EEDAB32271E}"/>
          </ac:spMkLst>
        </pc:spChg>
        <pc:spChg chg="del">
          <ac:chgData name="Angela Wilson" userId="dc15917b-fb74-4d48-8871-292d14d6c3ca" providerId="ADAL" clId="{0552B85A-B4BD-414B-ACB4-C23B3B8CDA3D}" dt="2024-07-23T14:36:53.801" v="562" actId="478"/>
          <ac:spMkLst>
            <pc:docMk/>
            <pc:sldMk cId="2524171926" sldId="283"/>
            <ac:spMk id="5" creationId="{BA75F96B-7CE3-7F3E-E3EC-9662969BAE09}"/>
          </ac:spMkLst>
        </pc:spChg>
      </pc:sldChg>
      <pc:sldChg chg="del">
        <pc:chgData name="Angela Wilson" userId="dc15917b-fb74-4d48-8871-292d14d6c3ca" providerId="ADAL" clId="{0552B85A-B4BD-414B-ACB4-C23B3B8CDA3D}" dt="2024-07-23T13:57:09.833" v="142" actId="2696"/>
        <pc:sldMkLst>
          <pc:docMk/>
          <pc:sldMk cId="2547823657" sldId="287"/>
        </pc:sldMkLst>
      </pc:sldChg>
      <pc:sldChg chg="addSp delSp modSp mod">
        <pc:chgData name="Angela Wilson" userId="dc15917b-fb74-4d48-8871-292d14d6c3ca" providerId="ADAL" clId="{0552B85A-B4BD-414B-ACB4-C23B3B8CDA3D}" dt="2024-07-23T13:35:55.217" v="44" actId="1076"/>
        <pc:sldMkLst>
          <pc:docMk/>
          <pc:sldMk cId="3847125241" sldId="290"/>
        </pc:sldMkLst>
        <pc:picChg chg="add mod">
          <ac:chgData name="Angela Wilson" userId="dc15917b-fb74-4d48-8871-292d14d6c3ca" providerId="ADAL" clId="{0552B85A-B4BD-414B-ACB4-C23B3B8CDA3D}" dt="2024-07-23T13:32:42.129" v="31" actId="1076"/>
          <ac:picMkLst>
            <pc:docMk/>
            <pc:sldMk cId="3847125241" sldId="290"/>
            <ac:picMk id="3" creationId="{F5E9BF52-8EAC-5B9B-6A07-FA47E8221BE3}"/>
          </ac:picMkLst>
        </pc:picChg>
        <pc:picChg chg="add mod">
          <ac:chgData name="Angela Wilson" userId="dc15917b-fb74-4d48-8871-292d14d6c3ca" providerId="ADAL" clId="{0552B85A-B4BD-414B-ACB4-C23B3B8CDA3D}" dt="2024-07-23T13:35:55.217" v="44" actId="1076"/>
          <ac:picMkLst>
            <pc:docMk/>
            <pc:sldMk cId="3847125241" sldId="290"/>
            <ac:picMk id="5" creationId="{B7EBAF98-C3D0-782C-3B0B-5226F0618725}"/>
          </ac:picMkLst>
        </pc:picChg>
        <pc:picChg chg="add del mod">
          <ac:chgData name="Angela Wilson" userId="dc15917b-fb74-4d48-8871-292d14d6c3ca" providerId="ADAL" clId="{0552B85A-B4BD-414B-ACB4-C23B3B8CDA3D}" dt="2024-07-23T13:35:30.975" v="37" actId="478"/>
          <ac:picMkLst>
            <pc:docMk/>
            <pc:sldMk cId="3847125241" sldId="290"/>
            <ac:picMk id="7" creationId="{C5EA57FA-9CD6-9B5F-7C65-2159F6ED3AC3}"/>
          </ac:picMkLst>
        </pc:picChg>
        <pc:picChg chg="del">
          <ac:chgData name="Angela Wilson" userId="dc15917b-fb74-4d48-8871-292d14d6c3ca" providerId="ADAL" clId="{0552B85A-B4BD-414B-ACB4-C23B3B8CDA3D}" dt="2024-07-23T11:56:40.136" v="22" actId="478"/>
          <ac:picMkLst>
            <pc:docMk/>
            <pc:sldMk cId="3847125241" sldId="290"/>
            <ac:picMk id="8" creationId="{ED7952D7-270A-0B23-7773-90F27898F150}"/>
          </ac:picMkLst>
        </pc:picChg>
        <pc:picChg chg="del mod">
          <ac:chgData name="Angela Wilson" userId="dc15917b-fb74-4d48-8871-292d14d6c3ca" providerId="ADAL" clId="{0552B85A-B4BD-414B-ACB4-C23B3B8CDA3D}" dt="2024-07-23T11:57:08.434" v="26" actId="478"/>
          <ac:picMkLst>
            <pc:docMk/>
            <pc:sldMk cId="3847125241" sldId="290"/>
            <ac:picMk id="10" creationId="{1EE0ECD5-2D48-D749-0E16-B8AA1E4268FF}"/>
          </ac:picMkLst>
        </pc:picChg>
        <pc:picChg chg="add mod">
          <ac:chgData name="Angela Wilson" userId="dc15917b-fb74-4d48-8871-292d14d6c3ca" providerId="ADAL" clId="{0552B85A-B4BD-414B-ACB4-C23B3B8CDA3D}" dt="2024-07-23T13:35:46.848" v="42" actId="1076"/>
          <ac:picMkLst>
            <pc:docMk/>
            <pc:sldMk cId="3847125241" sldId="290"/>
            <ac:picMk id="11" creationId="{2DB7F5DF-8C1B-AC6A-9F8D-F43A279EC79C}"/>
          </ac:picMkLst>
        </pc:picChg>
        <pc:picChg chg="del">
          <ac:chgData name="Angela Wilson" userId="dc15917b-fb74-4d48-8871-292d14d6c3ca" providerId="ADAL" clId="{0552B85A-B4BD-414B-ACB4-C23B3B8CDA3D}" dt="2024-07-23T11:57:10.967" v="27" actId="478"/>
          <ac:picMkLst>
            <pc:docMk/>
            <pc:sldMk cId="3847125241" sldId="290"/>
            <ac:picMk id="12" creationId="{E22E30F6-5FC1-B687-F22B-F84ECA9EA53B}"/>
          </ac:picMkLst>
        </pc:picChg>
      </pc:sldChg>
      <pc:sldChg chg="addSp modSp mod">
        <pc:chgData name="Angela Wilson" userId="dc15917b-fb74-4d48-8871-292d14d6c3ca" providerId="ADAL" clId="{0552B85A-B4BD-414B-ACB4-C23B3B8CDA3D}" dt="2024-07-23T13:39:20.600" v="79" actId="14100"/>
        <pc:sldMkLst>
          <pc:docMk/>
          <pc:sldMk cId="564839288" sldId="291"/>
        </pc:sldMkLst>
        <pc:spChg chg="add mod">
          <ac:chgData name="Angela Wilson" userId="dc15917b-fb74-4d48-8871-292d14d6c3ca" providerId="ADAL" clId="{0552B85A-B4BD-414B-ACB4-C23B3B8CDA3D}" dt="2024-07-23T13:39:20.600" v="79" actId="14100"/>
          <ac:spMkLst>
            <pc:docMk/>
            <pc:sldMk cId="564839288" sldId="291"/>
            <ac:spMk id="2" creationId="{39896AF0-5EFA-8A24-2C56-B1CDC64EB75B}"/>
          </ac:spMkLst>
        </pc:spChg>
        <pc:picChg chg="mod">
          <ac:chgData name="Angela Wilson" userId="dc15917b-fb74-4d48-8871-292d14d6c3ca" providerId="ADAL" clId="{0552B85A-B4BD-414B-ACB4-C23B3B8CDA3D}" dt="2024-07-23T13:38:40.856" v="45" actId="1076"/>
          <ac:picMkLst>
            <pc:docMk/>
            <pc:sldMk cId="564839288" sldId="291"/>
            <ac:picMk id="3" creationId="{1B433E94-7AD8-5B17-11DC-CDF190DDC01F}"/>
          </ac:picMkLst>
        </pc:picChg>
      </pc:sldChg>
      <pc:sldChg chg="del">
        <pc:chgData name="Angela Wilson" userId="dc15917b-fb74-4d48-8871-292d14d6c3ca" providerId="ADAL" clId="{0552B85A-B4BD-414B-ACB4-C23B3B8CDA3D}" dt="2024-07-23T11:54:44.682" v="0" actId="2696"/>
        <pc:sldMkLst>
          <pc:docMk/>
          <pc:sldMk cId="282311934" sldId="292"/>
        </pc:sldMkLst>
      </pc:sldChg>
      <pc:sldChg chg="addSp delSp modSp mod">
        <pc:chgData name="Angela Wilson" userId="dc15917b-fb74-4d48-8871-292d14d6c3ca" providerId="ADAL" clId="{0552B85A-B4BD-414B-ACB4-C23B3B8CDA3D}" dt="2024-07-23T14:32:09.035" v="482" actId="14100"/>
        <pc:sldMkLst>
          <pc:docMk/>
          <pc:sldMk cId="1436197011" sldId="301"/>
        </pc:sldMkLst>
        <pc:picChg chg="add mod">
          <ac:chgData name="Angela Wilson" userId="dc15917b-fb74-4d48-8871-292d14d6c3ca" providerId="ADAL" clId="{0552B85A-B4BD-414B-ACB4-C23B3B8CDA3D}" dt="2024-07-23T14:32:09.035" v="482" actId="14100"/>
          <ac:picMkLst>
            <pc:docMk/>
            <pc:sldMk cId="1436197011" sldId="301"/>
            <ac:picMk id="4" creationId="{19547B4E-7FC7-812E-0C51-2F7B5F506C0F}"/>
          </ac:picMkLst>
        </pc:picChg>
        <pc:picChg chg="del">
          <ac:chgData name="Angela Wilson" userId="dc15917b-fb74-4d48-8871-292d14d6c3ca" providerId="ADAL" clId="{0552B85A-B4BD-414B-ACB4-C23B3B8CDA3D}" dt="2024-07-23T14:31:41.403" v="475" actId="478"/>
          <ac:picMkLst>
            <pc:docMk/>
            <pc:sldMk cId="1436197011" sldId="301"/>
            <ac:picMk id="7" creationId="{A9929A6C-DD03-1DAF-7DFE-71E62418B1C5}"/>
          </ac:picMkLst>
        </pc:picChg>
      </pc:sldChg>
      <pc:sldChg chg="addSp delSp mod">
        <pc:chgData name="Angela Wilson" userId="dc15917b-fb74-4d48-8871-292d14d6c3ca" providerId="ADAL" clId="{0552B85A-B4BD-414B-ACB4-C23B3B8CDA3D}" dt="2024-07-23T14:34:18.785" v="484" actId="22"/>
        <pc:sldMkLst>
          <pc:docMk/>
          <pc:sldMk cId="1875198311" sldId="305"/>
        </pc:sldMkLst>
        <pc:picChg chg="add">
          <ac:chgData name="Angela Wilson" userId="dc15917b-fb74-4d48-8871-292d14d6c3ca" providerId="ADAL" clId="{0552B85A-B4BD-414B-ACB4-C23B3B8CDA3D}" dt="2024-07-23T14:34:18.785" v="484" actId="22"/>
          <ac:picMkLst>
            <pc:docMk/>
            <pc:sldMk cId="1875198311" sldId="305"/>
            <ac:picMk id="3" creationId="{27955B7A-AC17-ED19-BAED-CBD800F6F50C}"/>
          </ac:picMkLst>
        </pc:picChg>
        <pc:picChg chg="del">
          <ac:chgData name="Angela Wilson" userId="dc15917b-fb74-4d48-8871-292d14d6c3ca" providerId="ADAL" clId="{0552B85A-B4BD-414B-ACB4-C23B3B8CDA3D}" dt="2024-07-23T14:33:53.571" v="483" actId="478"/>
          <ac:picMkLst>
            <pc:docMk/>
            <pc:sldMk cId="1875198311" sldId="305"/>
            <ac:picMk id="5" creationId="{9E71F81D-F29B-48EB-3EA6-211B3306F5F6}"/>
          </ac:picMkLst>
        </pc:picChg>
      </pc:sldChg>
      <pc:sldChg chg="del">
        <pc:chgData name="Angela Wilson" userId="dc15917b-fb74-4d48-8871-292d14d6c3ca" providerId="ADAL" clId="{0552B85A-B4BD-414B-ACB4-C23B3B8CDA3D}" dt="2024-07-23T13:48:28.982" v="84" actId="2696"/>
        <pc:sldMkLst>
          <pc:docMk/>
          <pc:sldMk cId="2854930765" sldId="374"/>
        </pc:sldMkLst>
      </pc:sldChg>
      <pc:sldChg chg="modSp mod ord">
        <pc:chgData name="Angela Wilson" userId="dc15917b-fb74-4d48-8871-292d14d6c3ca" providerId="ADAL" clId="{0552B85A-B4BD-414B-ACB4-C23B3B8CDA3D}" dt="2024-07-23T14:26:26.116" v="374" actId="14100"/>
        <pc:sldMkLst>
          <pc:docMk/>
          <pc:sldMk cId="3197407017" sldId="375"/>
        </pc:sldMkLst>
        <pc:spChg chg="mod">
          <ac:chgData name="Angela Wilson" userId="dc15917b-fb74-4d48-8871-292d14d6c3ca" providerId="ADAL" clId="{0552B85A-B4BD-414B-ACB4-C23B3B8CDA3D}" dt="2024-07-23T14:26:26.116" v="374" actId="14100"/>
          <ac:spMkLst>
            <pc:docMk/>
            <pc:sldMk cId="3197407017" sldId="375"/>
            <ac:spMk id="2" creationId="{37704011-8307-0CE3-E1CA-36C399002093}"/>
          </ac:spMkLst>
        </pc:spChg>
        <pc:spChg chg="mod">
          <ac:chgData name="Angela Wilson" userId="dc15917b-fb74-4d48-8871-292d14d6c3ca" providerId="ADAL" clId="{0552B85A-B4BD-414B-ACB4-C23B3B8CDA3D}" dt="2024-07-23T14:25:23.701" v="326" actId="20577"/>
          <ac:spMkLst>
            <pc:docMk/>
            <pc:sldMk cId="3197407017" sldId="375"/>
            <ac:spMk id="3" creationId="{27D49C5C-8296-922D-8F7F-406A8DBD785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pPr>
              <a:solidFill>
                <a:schemeClr val="accent4"/>
              </a:solidFill>
            </c:spPr>
          </c:marker>
          <c:cat>
            <c:numRef>
              <c:f>Sheet1!$A$2:$A$10</c:f>
              <c:numCache>
                <c:formatCode>General</c:formatCode>
                <c:ptCount val="9"/>
                <c:pt idx="0">
                  <c:v>4</c:v>
                </c:pt>
                <c:pt idx="1">
                  <c:v>4.5</c:v>
                </c:pt>
                <c:pt idx="2">
                  <c:v>5</c:v>
                </c:pt>
                <c:pt idx="3">
                  <c:v>5.5</c:v>
                </c:pt>
                <c:pt idx="4">
                  <c:v>6</c:v>
                </c:pt>
                <c:pt idx="5">
                  <c:v>6.5</c:v>
                </c:pt>
                <c:pt idx="6">
                  <c:v>7</c:v>
                </c:pt>
                <c:pt idx="7">
                  <c:v>7.5</c:v>
                </c:pt>
                <c:pt idx="8">
                  <c:v>8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4.8</c:v>
                </c:pt>
                <c:pt idx="2">
                  <c:v>5.5</c:v>
                </c:pt>
                <c:pt idx="3">
                  <c:v>6</c:v>
                </c:pt>
                <c:pt idx="4">
                  <c:v>7</c:v>
                </c:pt>
                <c:pt idx="5">
                  <c:v>7.6</c:v>
                </c:pt>
                <c:pt idx="6">
                  <c:v>8.5</c:v>
                </c:pt>
                <c:pt idx="7">
                  <c:v>9</c:v>
                </c:pt>
                <c:pt idx="8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D9-4ECF-A2F8-508A32D2F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919552"/>
        <c:axId val="32921472"/>
      </c:lineChart>
      <c:catAx>
        <c:axId val="32919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2921472"/>
        <c:crosses val="autoZero"/>
        <c:auto val="1"/>
        <c:lblAlgn val="ctr"/>
        <c:lblOffset val="100"/>
        <c:tickLblSkip val="1"/>
        <c:noMultiLvlLbl val="0"/>
      </c:catAx>
      <c:valAx>
        <c:axId val="32921472"/>
        <c:scaling>
          <c:orientation val="minMax"/>
          <c:max val="10"/>
          <c:min val="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291955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sv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sv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A2C506-C45A-471C-AAFD-E1A0A7AB059D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65FC9D65-31A4-4B10-A303-E8C473EF6473}">
      <dgm:prSet/>
      <dgm:spPr/>
      <dgm:t>
        <a:bodyPr/>
        <a:lstStyle/>
        <a:p>
          <a:r>
            <a:rPr lang="en-GB"/>
            <a:t>All courses have at least 4 units over two years.</a:t>
          </a:r>
          <a:endParaRPr lang="en-US"/>
        </a:p>
      </dgm:t>
    </dgm:pt>
    <dgm:pt modelId="{320EB867-0D88-475E-B553-2E803DC7EC41}" type="parTrans" cxnId="{EADEC03A-8E87-479E-B2B1-59E094B07D17}">
      <dgm:prSet/>
      <dgm:spPr/>
      <dgm:t>
        <a:bodyPr/>
        <a:lstStyle/>
        <a:p>
          <a:endParaRPr lang="en-US"/>
        </a:p>
      </dgm:t>
    </dgm:pt>
    <dgm:pt modelId="{D383EAE5-FE02-42B3-B919-C15FF8FD2BE0}" type="sibTrans" cxnId="{EADEC03A-8E87-479E-B2B1-59E094B07D17}">
      <dgm:prSet/>
      <dgm:spPr/>
      <dgm:t>
        <a:bodyPr/>
        <a:lstStyle/>
        <a:p>
          <a:endParaRPr lang="en-US"/>
        </a:p>
      </dgm:t>
    </dgm:pt>
    <dgm:pt modelId="{6400B334-32F0-4418-B3B2-AE6BC7FA242B}">
      <dgm:prSet/>
      <dgm:spPr/>
      <dgm:t>
        <a:bodyPr/>
        <a:lstStyle/>
        <a:p>
          <a:r>
            <a:rPr lang="en-GB"/>
            <a:t>Each unit has an individual unit grade (e.g. P,M or D)</a:t>
          </a:r>
          <a:endParaRPr lang="en-US"/>
        </a:p>
      </dgm:t>
    </dgm:pt>
    <dgm:pt modelId="{80D6FFE6-09A6-4353-BF85-84843F64313C}" type="parTrans" cxnId="{67F3304B-9695-4447-B4FF-48CCE8B6626D}">
      <dgm:prSet/>
      <dgm:spPr/>
      <dgm:t>
        <a:bodyPr/>
        <a:lstStyle/>
        <a:p>
          <a:endParaRPr lang="en-US"/>
        </a:p>
      </dgm:t>
    </dgm:pt>
    <dgm:pt modelId="{0F0C298F-D6D2-4A57-AA7B-3F5E8EBC7211}" type="sibTrans" cxnId="{67F3304B-9695-4447-B4FF-48CCE8B6626D}">
      <dgm:prSet/>
      <dgm:spPr/>
      <dgm:t>
        <a:bodyPr/>
        <a:lstStyle/>
        <a:p>
          <a:endParaRPr lang="en-US"/>
        </a:p>
      </dgm:t>
    </dgm:pt>
    <dgm:pt modelId="{E3B9B282-0C5A-49CB-88AF-F1293D66EC23}">
      <dgm:prSet/>
      <dgm:spPr/>
      <dgm:t>
        <a:bodyPr/>
        <a:lstStyle/>
        <a:p>
          <a:r>
            <a:rPr lang="en-GB"/>
            <a:t>Each unit is worth a specific number of points (e.g. 6, 10, 16)</a:t>
          </a:r>
          <a:endParaRPr lang="en-US"/>
        </a:p>
      </dgm:t>
    </dgm:pt>
    <dgm:pt modelId="{61C8C95E-166D-4D4D-9E06-5A5E3AFCD32B}" type="parTrans" cxnId="{B9BFEF15-7539-40A7-A946-70B9FCB97149}">
      <dgm:prSet/>
      <dgm:spPr/>
      <dgm:t>
        <a:bodyPr/>
        <a:lstStyle/>
        <a:p>
          <a:endParaRPr lang="en-US"/>
        </a:p>
      </dgm:t>
    </dgm:pt>
    <dgm:pt modelId="{E9E0AB96-8B28-447A-A720-4BA6C6B1ACFD}" type="sibTrans" cxnId="{B9BFEF15-7539-40A7-A946-70B9FCB97149}">
      <dgm:prSet/>
      <dgm:spPr/>
      <dgm:t>
        <a:bodyPr/>
        <a:lstStyle/>
        <a:p>
          <a:endParaRPr lang="en-US"/>
        </a:p>
      </dgm:t>
    </dgm:pt>
    <dgm:pt modelId="{62EFEB33-1690-42BD-9277-A78F74E45BA2}">
      <dgm:prSet/>
      <dgm:spPr/>
      <dgm:t>
        <a:bodyPr/>
        <a:lstStyle/>
        <a:p>
          <a:r>
            <a:rPr lang="en-GB"/>
            <a:t>All unit points are added up at the end to reach an overall full Qualification Grade.</a:t>
          </a:r>
          <a:endParaRPr lang="en-US"/>
        </a:p>
      </dgm:t>
    </dgm:pt>
    <dgm:pt modelId="{E3D26DB5-3C79-4C53-8621-E0EA274D97F1}" type="parTrans" cxnId="{5ECF9880-0ABD-4488-9115-09F08BB79CD7}">
      <dgm:prSet/>
      <dgm:spPr/>
      <dgm:t>
        <a:bodyPr/>
        <a:lstStyle/>
        <a:p>
          <a:endParaRPr lang="en-US"/>
        </a:p>
      </dgm:t>
    </dgm:pt>
    <dgm:pt modelId="{5D44103B-E746-4A1B-99BB-6D7D15DFE5C2}" type="sibTrans" cxnId="{5ECF9880-0ABD-4488-9115-09F08BB79CD7}">
      <dgm:prSet/>
      <dgm:spPr/>
      <dgm:t>
        <a:bodyPr/>
        <a:lstStyle/>
        <a:p>
          <a:endParaRPr lang="en-US"/>
        </a:p>
      </dgm:t>
    </dgm:pt>
    <dgm:pt modelId="{1B4ADFE9-91FD-4C40-9C5F-A82D17B689A6}">
      <dgm:prSet/>
      <dgm:spPr/>
      <dgm:t>
        <a:bodyPr/>
        <a:lstStyle/>
        <a:p>
          <a:r>
            <a:rPr lang="en-GB" dirty="0"/>
            <a:t>It is this that we can compare to UCAS.</a:t>
          </a:r>
          <a:endParaRPr lang="en-US" dirty="0"/>
        </a:p>
      </dgm:t>
    </dgm:pt>
    <dgm:pt modelId="{DFDEE8CB-7432-4885-A26C-29AE92AF30D9}" type="parTrans" cxnId="{0BBB3E8F-57AB-4FE2-A721-ED92E218DAE7}">
      <dgm:prSet/>
      <dgm:spPr/>
      <dgm:t>
        <a:bodyPr/>
        <a:lstStyle/>
        <a:p>
          <a:endParaRPr lang="en-US"/>
        </a:p>
      </dgm:t>
    </dgm:pt>
    <dgm:pt modelId="{CDD99EAF-32C4-48AB-A8D2-29814C833FE9}" type="sibTrans" cxnId="{0BBB3E8F-57AB-4FE2-A721-ED92E218DAE7}">
      <dgm:prSet/>
      <dgm:spPr/>
      <dgm:t>
        <a:bodyPr/>
        <a:lstStyle/>
        <a:p>
          <a:endParaRPr lang="en-US"/>
        </a:p>
      </dgm:t>
    </dgm:pt>
    <dgm:pt modelId="{8C6537A7-2EE2-4645-AF7E-293099B7AE03}" type="pres">
      <dgm:prSet presAssocID="{31A2C506-C45A-471C-AAFD-E1A0A7AB059D}" presName="outerComposite" presStyleCnt="0">
        <dgm:presLayoutVars>
          <dgm:chMax val="5"/>
          <dgm:dir/>
          <dgm:resizeHandles val="exact"/>
        </dgm:presLayoutVars>
      </dgm:prSet>
      <dgm:spPr/>
    </dgm:pt>
    <dgm:pt modelId="{4CBEAF5E-C9D5-4C6B-97F8-4AAC66988528}" type="pres">
      <dgm:prSet presAssocID="{31A2C506-C45A-471C-AAFD-E1A0A7AB059D}" presName="dummyMaxCanvas" presStyleCnt="0">
        <dgm:presLayoutVars/>
      </dgm:prSet>
      <dgm:spPr/>
    </dgm:pt>
    <dgm:pt modelId="{EAE2877C-847D-48B5-8981-80700C8075C1}" type="pres">
      <dgm:prSet presAssocID="{31A2C506-C45A-471C-AAFD-E1A0A7AB059D}" presName="FiveNodes_1" presStyleLbl="node1" presStyleIdx="0" presStyleCnt="5">
        <dgm:presLayoutVars>
          <dgm:bulletEnabled val="1"/>
        </dgm:presLayoutVars>
      </dgm:prSet>
      <dgm:spPr/>
    </dgm:pt>
    <dgm:pt modelId="{7BDA6671-52F1-4E04-AFF7-DB42390A868D}" type="pres">
      <dgm:prSet presAssocID="{31A2C506-C45A-471C-AAFD-E1A0A7AB059D}" presName="FiveNodes_2" presStyleLbl="node1" presStyleIdx="1" presStyleCnt="5">
        <dgm:presLayoutVars>
          <dgm:bulletEnabled val="1"/>
        </dgm:presLayoutVars>
      </dgm:prSet>
      <dgm:spPr/>
    </dgm:pt>
    <dgm:pt modelId="{03A0DBEA-94D0-4413-BCE2-5561E9E48D8F}" type="pres">
      <dgm:prSet presAssocID="{31A2C506-C45A-471C-AAFD-E1A0A7AB059D}" presName="FiveNodes_3" presStyleLbl="node1" presStyleIdx="2" presStyleCnt="5">
        <dgm:presLayoutVars>
          <dgm:bulletEnabled val="1"/>
        </dgm:presLayoutVars>
      </dgm:prSet>
      <dgm:spPr/>
    </dgm:pt>
    <dgm:pt modelId="{E5B9F8D0-F244-4102-9239-99448D277D5F}" type="pres">
      <dgm:prSet presAssocID="{31A2C506-C45A-471C-AAFD-E1A0A7AB059D}" presName="FiveNodes_4" presStyleLbl="node1" presStyleIdx="3" presStyleCnt="5">
        <dgm:presLayoutVars>
          <dgm:bulletEnabled val="1"/>
        </dgm:presLayoutVars>
      </dgm:prSet>
      <dgm:spPr/>
    </dgm:pt>
    <dgm:pt modelId="{86BBE9AD-DE78-4E83-932A-74CAD71F28EF}" type="pres">
      <dgm:prSet presAssocID="{31A2C506-C45A-471C-AAFD-E1A0A7AB059D}" presName="FiveNodes_5" presStyleLbl="node1" presStyleIdx="4" presStyleCnt="5">
        <dgm:presLayoutVars>
          <dgm:bulletEnabled val="1"/>
        </dgm:presLayoutVars>
      </dgm:prSet>
      <dgm:spPr/>
    </dgm:pt>
    <dgm:pt modelId="{321E6528-8F73-4818-AF1A-2039D875FB8C}" type="pres">
      <dgm:prSet presAssocID="{31A2C506-C45A-471C-AAFD-E1A0A7AB059D}" presName="FiveConn_1-2" presStyleLbl="fgAccFollowNode1" presStyleIdx="0" presStyleCnt="4">
        <dgm:presLayoutVars>
          <dgm:bulletEnabled val="1"/>
        </dgm:presLayoutVars>
      </dgm:prSet>
      <dgm:spPr/>
    </dgm:pt>
    <dgm:pt modelId="{6A0D8D64-05D5-4086-84A9-7587945AD0ED}" type="pres">
      <dgm:prSet presAssocID="{31A2C506-C45A-471C-AAFD-E1A0A7AB059D}" presName="FiveConn_2-3" presStyleLbl="fgAccFollowNode1" presStyleIdx="1" presStyleCnt="4">
        <dgm:presLayoutVars>
          <dgm:bulletEnabled val="1"/>
        </dgm:presLayoutVars>
      </dgm:prSet>
      <dgm:spPr/>
    </dgm:pt>
    <dgm:pt modelId="{4980D4E9-7E2B-4E1C-99D8-119BC9B02CD5}" type="pres">
      <dgm:prSet presAssocID="{31A2C506-C45A-471C-AAFD-E1A0A7AB059D}" presName="FiveConn_3-4" presStyleLbl="fgAccFollowNode1" presStyleIdx="2" presStyleCnt="4">
        <dgm:presLayoutVars>
          <dgm:bulletEnabled val="1"/>
        </dgm:presLayoutVars>
      </dgm:prSet>
      <dgm:spPr/>
    </dgm:pt>
    <dgm:pt modelId="{446E6E2F-908D-4928-9F4E-45AB1F7DF31E}" type="pres">
      <dgm:prSet presAssocID="{31A2C506-C45A-471C-AAFD-E1A0A7AB059D}" presName="FiveConn_4-5" presStyleLbl="fgAccFollowNode1" presStyleIdx="3" presStyleCnt="4">
        <dgm:presLayoutVars>
          <dgm:bulletEnabled val="1"/>
        </dgm:presLayoutVars>
      </dgm:prSet>
      <dgm:spPr/>
    </dgm:pt>
    <dgm:pt modelId="{388ABD05-31E1-498A-8791-5DF22F32D6B2}" type="pres">
      <dgm:prSet presAssocID="{31A2C506-C45A-471C-AAFD-E1A0A7AB059D}" presName="FiveNodes_1_text" presStyleLbl="node1" presStyleIdx="4" presStyleCnt="5">
        <dgm:presLayoutVars>
          <dgm:bulletEnabled val="1"/>
        </dgm:presLayoutVars>
      </dgm:prSet>
      <dgm:spPr/>
    </dgm:pt>
    <dgm:pt modelId="{FABC9259-0D74-4BD1-846B-E39683BBEBAB}" type="pres">
      <dgm:prSet presAssocID="{31A2C506-C45A-471C-AAFD-E1A0A7AB059D}" presName="FiveNodes_2_text" presStyleLbl="node1" presStyleIdx="4" presStyleCnt="5">
        <dgm:presLayoutVars>
          <dgm:bulletEnabled val="1"/>
        </dgm:presLayoutVars>
      </dgm:prSet>
      <dgm:spPr/>
    </dgm:pt>
    <dgm:pt modelId="{5FE8B9D5-1BD2-4F71-B700-C332529D11A4}" type="pres">
      <dgm:prSet presAssocID="{31A2C506-C45A-471C-AAFD-E1A0A7AB059D}" presName="FiveNodes_3_text" presStyleLbl="node1" presStyleIdx="4" presStyleCnt="5">
        <dgm:presLayoutVars>
          <dgm:bulletEnabled val="1"/>
        </dgm:presLayoutVars>
      </dgm:prSet>
      <dgm:spPr/>
    </dgm:pt>
    <dgm:pt modelId="{D2948A19-7E15-4CD4-A53F-B05F04222413}" type="pres">
      <dgm:prSet presAssocID="{31A2C506-C45A-471C-AAFD-E1A0A7AB059D}" presName="FiveNodes_4_text" presStyleLbl="node1" presStyleIdx="4" presStyleCnt="5">
        <dgm:presLayoutVars>
          <dgm:bulletEnabled val="1"/>
        </dgm:presLayoutVars>
      </dgm:prSet>
      <dgm:spPr/>
    </dgm:pt>
    <dgm:pt modelId="{5CFD2E86-A987-42EB-A0DF-1F3E5FEC6497}" type="pres">
      <dgm:prSet presAssocID="{31A2C506-C45A-471C-AAFD-E1A0A7AB059D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AC189602-0A3F-4B0F-B49F-E47833263CCE}" type="presOf" srcId="{E3B9B282-0C5A-49CB-88AF-F1293D66EC23}" destId="{5FE8B9D5-1BD2-4F71-B700-C332529D11A4}" srcOrd="1" destOrd="0" presId="urn:microsoft.com/office/officeart/2005/8/layout/vProcess5"/>
    <dgm:cxn modelId="{B9BFEF15-7539-40A7-A946-70B9FCB97149}" srcId="{31A2C506-C45A-471C-AAFD-E1A0A7AB059D}" destId="{E3B9B282-0C5A-49CB-88AF-F1293D66EC23}" srcOrd="2" destOrd="0" parTransId="{61C8C95E-166D-4D4D-9E06-5A5E3AFCD32B}" sibTransId="{E9E0AB96-8B28-447A-A720-4BA6C6B1ACFD}"/>
    <dgm:cxn modelId="{EADEC03A-8E87-479E-B2B1-59E094B07D17}" srcId="{31A2C506-C45A-471C-AAFD-E1A0A7AB059D}" destId="{65FC9D65-31A4-4B10-A303-E8C473EF6473}" srcOrd="0" destOrd="0" parTransId="{320EB867-0D88-475E-B553-2E803DC7EC41}" sibTransId="{D383EAE5-FE02-42B3-B919-C15FF8FD2BE0}"/>
    <dgm:cxn modelId="{CEC1883F-63F0-4DA6-87ED-F6242DCFCBFE}" type="presOf" srcId="{62EFEB33-1690-42BD-9277-A78F74E45BA2}" destId="{E5B9F8D0-F244-4102-9239-99448D277D5F}" srcOrd="0" destOrd="0" presId="urn:microsoft.com/office/officeart/2005/8/layout/vProcess5"/>
    <dgm:cxn modelId="{7DFAFA3F-E550-4E66-A7DE-E43C767A7D85}" type="presOf" srcId="{D383EAE5-FE02-42B3-B919-C15FF8FD2BE0}" destId="{321E6528-8F73-4818-AF1A-2039D875FB8C}" srcOrd="0" destOrd="0" presId="urn:microsoft.com/office/officeart/2005/8/layout/vProcess5"/>
    <dgm:cxn modelId="{002C8142-6E98-42C6-8AB3-84FEA3FC3A16}" type="presOf" srcId="{0F0C298F-D6D2-4A57-AA7B-3F5E8EBC7211}" destId="{6A0D8D64-05D5-4086-84A9-7587945AD0ED}" srcOrd="0" destOrd="0" presId="urn:microsoft.com/office/officeart/2005/8/layout/vProcess5"/>
    <dgm:cxn modelId="{18439369-9646-4A54-BAC5-E63A0B99FC67}" type="presOf" srcId="{65FC9D65-31A4-4B10-A303-E8C473EF6473}" destId="{EAE2877C-847D-48B5-8981-80700C8075C1}" srcOrd="0" destOrd="0" presId="urn:microsoft.com/office/officeart/2005/8/layout/vProcess5"/>
    <dgm:cxn modelId="{67F3304B-9695-4447-B4FF-48CCE8B6626D}" srcId="{31A2C506-C45A-471C-AAFD-E1A0A7AB059D}" destId="{6400B334-32F0-4418-B3B2-AE6BC7FA242B}" srcOrd="1" destOrd="0" parTransId="{80D6FFE6-09A6-4353-BF85-84843F64313C}" sibTransId="{0F0C298F-D6D2-4A57-AA7B-3F5E8EBC7211}"/>
    <dgm:cxn modelId="{EF0A2D7E-5CF9-4ABF-A1A1-3C93C4691AD7}" type="presOf" srcId="{5D44103B-E746-4A1B-99BB-6D7D15DFE5C2}" destId="{446E6E2F-908D-4928-9F4E-45AB1F7DF31E}" srcOrd="0" destOrd="0" presId="urn:microsoft.com/office/officeart/2005/8/layout/vProcess5"/>
    <dgm:cxn modelId="{47F4997F-8250-46FA-86AC-8B09F2E3838A}" type="presOf" srcId="{6400B334-32F0-4418-B3B2-AE6BC7FA242B}" destId="{7BDA6671-52F1-4E04-AFF7-DB42390A868D}" srcOrd="0" destOrd="0" presId="urn:microsoft.com/office/officeart/2005/8/layout/vProcess5"/>
    <dgm:cxn modelId="{5ECF9880-0ABD-4488-9115-09F08BB79CD7}" srcId="{31A2C506-C45A-471C-AAFD-E1A0A7AB059D}" destId="{62EFEB33-1690-42BD-9277-A78F74E45BA2}" srcOrd="3" destOrd="0" parTransId="{E3D26DB5-3C79-4C53-8621-E0EA274D97F1}" sibTransId="{5D44103B-E746-4A1B-99BB-6D7D15DFE5C2}"/>
    <dgm:cxn modelId="{62571B83-6F40-42E5-BB7D-2C3B28DA393F}" type="presOf" srcId="{62EFEB33-1690-42BD-9277-A78F74E45BA2}" destId="{D2948A19-7E15-4CD4-A53F-B05F04222413}" srcOrd="1" destOrd="0" presId="urn:microsoft.com/office/officeart/2005/8/layout/vProcess5"/>
    <dgm:cxn modelId="{E826AE8D-54E6-4B4E-8CFF-54D71B54CF1F}" type="presOf" srcId="{31A2C506-C45A-471C-AAFD-E1A0A7AB059D}" destId="{8C6537A7-2EE2-4645-AF7E-293099B7AE03}" srcOrd="0" destOrd="0" presId="urn:microsoft.com/office/officeart/2005/8/layout/vProcess5"/>
    <dgm:cxn modelId="{0BBB3E8F-57AB-4FE2-A721-ED92E218DAE7}" srcId="{31A2C506-C45A-471C-AAFD-E1A0A7AB059D}" destId="{1B4ADFE9-91FD-4C40-9C5F-A82D17B689A6}" srcOrd="4" destOrd="0" parTransId="{DFDEE8CB-7432-4885-A26C-29AE92AF30D9}" sibTransId="{CDD99EAF-32C4-48AB-A8D2-29814C833FE9}"/>
    <dgm:cxn modelId="{17BBB5BD-0CB3-4880-A752-3F4244361975}" type="presOf" srcId="{65FC9D65-31A4-4B10-A303-E8C473EF6473}" destId="{388ABD05-31E1-498A-8791-5DF22F32D6B2}" srcOrd="1" destOrd="0" presId="urn:microsoft.com/office/officeart/2005/8/layout/vProcess5"/>
    <dgm:cxn modelId="{1C7C0CC8-F04C-4FA2-AE9B-878EA9A5F89B}" type="presOf" srcId="{1B4ADFE9-91FD-4C40-9C5F-A82D17B689A6}" destId="{86BBE9AD-DE78-4E83-932A-74CAD71F28EF}" srcOrd="0" destOrd="0" presId="urn:microsoft.com/office/officeart/2005/8/layout/vProcess5"/>
    <dgm:cxn modelId="{42E3F6CA-AC97-401C-A46A-27CFDE3DCF28}" type="presOf" srcId="{1B4ADFE9-91FD-4C40-9C5F-A82D17B689A6}" destId="{5CFD2E86-A987-42EB-A0DF-1F3E5FEC6497}" srcOrd="1" destOrd="0" presId="urn:microsoft.com/office/officeart/2005/8/layout/vProcess5"/>
    <dgm:cxn modelId="{A21E90E8-90C5-446F-B76C-90047A994CBD}" type="presOf" srcId="{E9E0AB96-8B28-447A-A720-4BA6C6B1ACFD}" destId="{4980D4E9-7E2B-4E1C-99D8-119BC9B02CD5}" srcOrd="0" destOrd="0" presId="urn:microsoft.com/office/officeart/2005/8/layout/vProcess5"/>
    <dgm:cxn modelId="{3A5614F2-773D-43AE-AD12-A3EC3BEDFDEC}" type="presOf" srcId="{E3B9B282-0C5A-49CB-88AF-F1293D66EC23}" destId="{03A0DBEA-94D0-4413-BCE2-5561E9E48D8F}" srcOrd="0" destOrd="0" presId="urn:microsoft.com/office/officeart/2005/8/layout/vProcess5"/>
    <dgm:cxn modelId="{0113FFFE-D939-436C-85F3-3B4AF4F50741}" type="presOf" srcId="{6400B334-32F0-4418-B3B2-AE6BC7FA242B}" destId="{FABC9259-0D74-4BD1-846B-E39683BBEBAB}" srcOrd="1" destOrd="0" presId="urn:microsoft.com/office/officeart/2005/8/layout/vProcess5"/>
    <dgm:cxn modelId="{4914A9D9-3AD4-4E53-A9C5-E12B1C654E6B}" type="presParOf" srcId="{8C6537A7-2EE2-4645-AF7E-293099B7AE03}" destId="{4CBEAF5E-C9D5-4C6B-97F8-4AAC66988528}" srcOrd="0" destOrd="0" presId="urn:microsoft.com/office/officeart/2005/8/layout/vProcess5"/>
    <dgm:cxn modelId="{9659BEC8-2B6B-4C41-9B41-9C255B1ED6ED}" type="presParOf" srcId="{8C6537A7-2EE2-4645-AF7E-293099B7AE03}" destId="{EAE2877C-847D-48B5-8981-80700C8075C1}" srcOrd="1" destOrd="0" presId="urn:microsoft.com/office/officeart/2005/8/layout/vProcess5"/>
    <dgm:cxn modelId="{B37DC7FA-CF23-4D17-B4EF-67F8F6F2C6A1}" type="presParOf" srcId="{8C6537A7-2EE2-4645-AF7E-293099B7AE03}" destId="{7BDA6671-52F1-4E04-AFF7-DB42390A868D}" srcOrd="2" destOrd="0" presId="urn:microsoft.com/office/officeart/2005/8/layout/vProcess5"/>
    <dgm:cxn modelId="{CFBA2BBF-8874-48AA-9C78-9DCC714829D3}" type="presParOf" srcId="{8C6537A7-2EE2-4645-AF7E-293099B7AE03}" destId="{03A0DBEA-94D0-4413-BCE2-5561E9E48D8F}" srcOrd="3" destOrd="0" presId="urn:microsoft.com/office/officeart/2005/8/layout/vProcess5"/>
    <dgm:cxn modelId="{D4EA1C95-FE0A-4C94-A752-AB8C982304E5}" type="presParOf" srcId="{8C6537A7-2EE2-4645-AF7E-293099B7AE03}" destId="{E5B9F8D0-F244-4102-9239-99448D277D5F}" srcOrd="4" destOrd="0" presId="urn:microsoft.com/office/officeart/2005/8/layout/vProcess5"/>
    <dgm:cxn modelId="{E3E4271D-D354-4294-826C-6FAA387170EF}" type="presParOf" srcId="{8C6537A7-2EE2-4645-AF7E-293099B7AE03}" destId="{86BBE9AD-DE78-4E83-932A-74CAD71F28EF}" srcOrd="5" destOrd="0" presId="urn:microsoft.com/office/officeart/2005/8/layout/vProcess5"/>
    <dgm:cxn modelId="{1A3A271E-7B3C-43CE-8D1E-90D07AA314EC}" type="presParOf" srcId="{8C6537A7-2EE2-4645-AF7E-293099B7AE03}" destId="{321E6528-8F73-4818-AF1A-2039D875FB8C}" srcOrd="6" destOrd="0" presId="urn:microsoft.com/office/officeart/2005/8/layout/vProcess5"/>
    <dgm:cxn modelId="{C6BCC462-EB48-4C71-A363-C9735919C674}" type="presParOf" srcId="{8C6537A7-2EE2-4645-AF7E-293099B7AE03}" destId="{6A0D8D64-05D5-4086-84A9-7587945AD0ED}" srcOrd="7" destOrd="0" presId="urn:microsoft.com/office/officeart/2005/8/layout/vProcess5"/>
    <dgm:cxn modelId="{6516D5C8-4BEE-452A-A7AE-C3C3B090E6A3}" type="presParOf" srcId="{8C6537A7-2EE2-4645-AF7E-293099B7AE03}" destId="{4980D4E9-7E2B-4E1C-99D8-119BC9B02CD5}" srcOrd="8" destOrd="0" presId="urn:microsoft.com/office/officeart/2005/8/layout/vProcess5"/>
    <dgm:cxn modelId="{DF302E7D-F33E-4736-89BA-AAE3015BD98D}" type="presParOf" srcId="{8C6537A7-2EE2-4645-AF7E-293099B7AE03}" destId="{446E6E2F-908D-4928-9F4E-45AB1F7DF31E}" srcOrd="9" destOrd="0" presId="urn:microsoft.com/office/officeart/2005/8/layout/vProcess5"/>
    <dgm:cxn modelId="{16D0C1C6-20FF-4AC3-B189-F9700F4FF401}" type="presParOf" srcId="{8C6537A7-2EE2-4645-AF7E-293099B7AE03}" destId="{388ABD05-31E1-498A-8791-5DF22F32D6B2}" srcOrd="10" destOrd="0" presId="urn:microsoft.com/office/officeart/2005/8/layout/vProcess5"/>
    <dgm:cxn modelId="{2A4D7160-F03B-4DF1-B005-DE2222E60A72}" type="presParOf" srcId="{8C6537A7-2EE2-4645-AF7E-293099B7AE03}" destId="{FABC9259-0D74-4BD1-846B-E39683BBEBAB}" srcOrd="11" destOrd="0" presId="urn:microsoft.com/office/officeart/2005/8/layout/vProcess5"/>
    <dgm:cxn modelId="{C61BDCD1-AF9E-4359-934B-AE49544E388E}" type="presParOf" srcId="{8C6537A7-2EE2-4645-AF7E-293099B7AE03}" destId="{5FE8B9D5-1BD2-4F71-B700-C332529D11A4}" srcOrd="12" destOrd="0" presId="urn:microsoft.com/office/officeart/2005/8/layout/vProcess5"/>
    <dgm:cxn modelId="{95A1E128-E901-46D0-9E20-F8E13E6A1DDB}" type="presParOf" srcId="{8C6537A7-2EE2-4645-AF7E-293099B7AE03}" destId="{D2948A19-7E15-4CD4-A53F-B05F04222413}" srcOrd="13" destOrd="0" presId="urn:microsoft.com/office/officeart/2005/8/layout/vProcess5"/>
    <dgm:cxn modelId="{2499F026-F069-4275-A03D-77F70C98B046}" type="presParOf" srcId="{8C6537A7-2EE2-4645-AF7E-293099B7AE03}" destId="{5CFD2E86-A987-42EB-A0DF-1F3E5FEC649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3E02D3-96A3-427F-98CB-D48C0F8D47B0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24C33B2-E63D-4A29-ABB7-B01DD81E4F2E}">
      <dgm:prSet/>
      <dgm:spPr/>
      <dgm:t>
        <a:bodyPr/>
        <a:lstStyle/>
        <a:p>
          <a:r>
            <a:rPr lang="en-GB"/>
            <a:t>2 x External Assessments (exams).</a:t>
          </a:r>
          <a:endParaRPr lang="en-US"/>
        </a:p>
      </dgm:t>
    </dgm:pt>
    <dgm:pt modelId="{45E9A005-D2FD-4961-8113-61DB8AE81F00}" type="parTrans" cxnId="{241B3629-B366-458D-8411-C54AF2F20E81}">
      <dgm:prSet/>
      <dgm:spPr/>
      <dgm:t>
        <a:bodyPr/>
        <a:lstStyle/>
        <a:p>
          <a:endParaRPr lang="en-US"/>
        </a:p>
      </dgm:t>
    </dgm:pt>
    <dgm:pt modelId="{140369DB-33B8-4EFF-8128-E1F19E2AC993}" type="sibTrans" cxnId="{241B3629-B366-458D-8411-C54AF2F20E81}">
      <dgm:prSet/>
      <dgm:spPr/>
      <dgm:t>
        <a:bodyPr/>
        <a:lstStyle/>
        <a:p>
          <a:endParaRPr lang="en-US"/>
        </a:p>
      </dgm:t>
    </dgm:pt>
    <dgm:pt modelId="{4241866F-AE96-4EEE-9F3F-97BF3CA67004}">
      <dgm:prSet/>
      <dgm:spPr/>
      <dgm:t>
        <a:bodyPr/>
        <a:lstStyle/>
        <a:p>
          <a:r>
            <a:rPr lang="en-GB"/>
            <a:t>2x Internal Assessments – Controlled Assessments marked internally and externally moderated. </a:t>
          </a:r>
          <a:endParaRPr lang="en-US"/>
        </a:p>
      </dgm:t>
    </dgm:pt>
    <dgm:pt modelId="{30607042-03E6-44A0-9251-C7A66A3F3CDC}" type="parTrans" cxnId="{14579507-F5C9-4A8D-AB86-913CF061215E}">
      <dgm:prSet/>
      <dgm:spPr/>
      <dgm:t>
        <a:bodyPr/>
        <a:lstStyle/>
        <a:p>
          <a:endParaRPr lang="en-US"/>
        </a:p>
      </dgm:t>
    </dgm:pt>
    <dgm:pt modelId="{9BC7E941-0A31-4D87-B9F0-87A81D898118}" type="sibTrans" cxnId="{14579507-F5C9-4A8D-AB86-913CF061215E}">
      <dgm:prSet/>
      <dgm:spPr/>
      <dgm:t>
        <a:bodyPr/>
        <a:lstStyle/>
        <a:p>
          <a:endParaRPr lang="en-US"/>
        </a:p>
      </dgm:t>
    </dgm:pt>
    <dgm:pt modelId="{7F0381C6-280E-4648-AD8C-2BA59DAFECA9}">
      <dgm:prSet/>
      <dgm:spPr/>
      <dgm:t>
        <a:bodyPr/>
        <a:lstStyle/>
        <a:p>
          <a:r>
            <a:rPr lang="en-GB" dirty="0"/>
            <a:t>Year 1 Controlled Assessment Dates:</a:t>
          </a:r>
        </a:p>
        <a:p>
          <a:r>
            <a:rPr lang="en-GB" dirty="0"/>
            <a:t>10</a:t>
          </a:r>
          <a:r>
            <a:rPr lang="en-GB" baseline="30000" dirty="0"/>
            <a:t>th</a:t>
          </a:r>
          <a:r>
            <a:rPr lang="en-GB" dirty="0"/>
            <a:t> Dec – 5 hours</a:t>
          </a:r>
        </a:p>
        <a:p>
          <a:r>
            <a:rPr lang="en-GB" dirty="0"/>
            <a:t>11</a:t>
          </a:r>
          <a:r>
            <a:rPr lang="en-GB" baseline="30000" dirty="0"/>
            <a:t>th</a:t>
          </a:r>
          <a:r>
            <a:rPr lang="en-GB" dirty="0"/>
            <a:t> Dec – 2/3 hours</a:t>
          </a:r>
        </a:p>
        <a:p>
          <a:r>
            <a:rPr lang="en-GB" dirty="0"/>
            <a:t>18</a:t>
          </a:r>
          <a:r>
            <a:rPr lang="en-GB" baseline="30000" dirty="0"/>
            <a:t>th</a:t>
          </a:r>
          <a:r>
            <a:rPr lang="en-GB" dirty="0"/>
            <a:t> Dec – extra time</a:t>
          </a:r>
          <a:endParaRPr lang="en-US" dirty="0"/>
        </a:p>
      </dgm:t>
    </dgm:pt>
    <dgm:pt modelId="{A2DC13BC-5741-4471-8588-0125A525ACC1}" type="parTrans" cxnId="{FD3C21E0-84DA-4D93-95BA-5BF2B808E53F}">
      <dgm:prSet/>
      <dgm:spPr/>
      <dgm:t>
        <a:bodyPr/>
        <a:lstStyle/>
        <a:p>
          <a:endParaRPr lang="en-US"/>
        </a:p>
      </dgm:t>
    </dgm:pt>
    <dgm:pt modelId="{57055754-4CB7-45B9-9B8F-E029901B5711}" type="sibTrans" cxnId="{FD3C21E0-84DA-4D93-95BA-5BF2B808E53F}">
      <dgm:prSet/>
      <dgm:spPr/>
      <dgm:t>
        <a:bodyPr/>
        <a:lstStyle/>
        <a:p>
          <a:endParaRPr lang="en-US"/>
        </a:p>
      </dgm:t>
    </dgm:pt>
    <dgm:pt modelId="{52530A7D-DA6A-473A-852D-0838CFD8F3A3}">
      <dgm:prSet/>
      <dgm:spPr/>
      <dgm:t>
        <a:bodyPr/>
        <a:lstStyle/>
        <a:p>
          <a:r>
            <a:rPr lang="en-GB"/>
            <a:t>Each unit is given a grade, the grade equates to points.</a:t>
          </a:r>
          <a:endParaRPr lang="en-US"/>
        </a:p>
      </dgm:t>
    </dgm:pt>
    <dgm:pt modelId="{215C7C29-B3E9-4FA9-815C-E038BF2B492C}" type="parTrans" cxnId="{9793B408-19C5-40BD-859A-3B69728953FC}">
      <dgm:prSet/>
      <dgm:spPr/>
      <dgm:t>
        <a:bodyPr/>
        <a:lstStyle/>
        <a:p>
          <a:endParaRPr lang="en-US"/>
        </a:p>
      </dgm:t>
    </dgm:pt>
    <dgm:pt modelId="{DAB5A106-17EC-4B20-BBA0-2A0D66490201}" type="sibTrans" cxnId="{9793B408-19C5-40BD-859A-3B69728953FC}">
      <dgm:prSet/>
      <dgm:spPr/>
      <dgm:t>
        <a:bodyPr/>
        <a:lstStyle/>
        <a:p>
          <a:endParaRPr lang="en-US"/>
        </a:p>
      </dgm:t>
    </dgm:pt>
    <dgm:pt modelId="{47DD2238-94A9-41DE-AB5F-98CA8D066DA2}">
      <dgm:prSet/>
      <dgm:spPr/>
      <dgm:t>
        <a:bodyPr/>
        <a:lstStyle/>
        <a:p>
          <a:r>
            <a:rPr lang="en-GB"/>
            <a:t>All points are added together to give a final qualification grade of A – E. </a:t>
          </a:r>
          <a:endParaRPr lang="en-US"/>
        </a:p>
      </dgm:t>
    </dgm:pt>
    <dgm:pt modelId="{D6D76108-8764-4E01-B14E-2D15AFC83DFF}" type="parTrans" cxnId="{23FADB16-9934-4606-8B2B-FB9738A3125F}">
      <dgm:prSet/>
      <dgm:spPr/>
      <dgm:t>
        <a:bodyPr/>
        <a:lstStyle/>
        <a:p>
          <a:endParaRPr lang="en-US"/>
        </a:p>
      </dgm:t>
    </dgm:pt>
    <dgm:pt modelId="{85EE8D54-0570-4F6D-BC7B-2CA0BF8F76A1}" type="sibTrans" cxnId="{23FADB16-9934-4606-8B2B-FB9738A3125F}">
      <dgm:prSet/>
      <dgm:spPr/>
      <dgm:t>
        <a:bodyPr/>
        <a:lstStyle/>
        <a:p>
          <a:endParaRPr lang="en-US"/>
        </a:p>
      </dgm:t>
    </dgm:pt>
    <dgm:pt modelId="{7D02578E-5F6E-4E83-9CFC-8BEA8BC839B6}" type="pres">
      <dgm:prSet presAssocID="{703E02D3-96A3-427F-98CB-D48C0F8D47B0}" presName="diagram" presStyleCnt="0">
        <dgm:presLayoutVars>
          <dgm:dir/>
          <dgm:resizeHandles val="exact"/>
        </dgm:presLayoutVars>
      </dgm:prSet>
      <dgm:spPr/>
    </dgm:pt>
    <dgm:pt modelId="{3E9D4AE8-6377-4EC5-86D6-31A377BB9982}" type="pres">
      <dgm:prSet presAssocID="{924C33B2-E63D-4A29-ABB7-B01DD81E4F2E}" presName="node" presStyleLbl="node1" presStyleIdx="0" presStyleCnt="5">
        <dgm:presLayoutVars>
          <dgm:bulletEnabled val="1"/>
        </dgm:presLayoutVars>
      </dgm:prSet>
      <dgm:spPr/>
    </dgm:pt>
    <dgm:pt modelId="{D0C1B87B-2477-4026-A484-28B2BE44FDD6}" type="pres">
      <dgm:prSet presAssocID="{140369DB-33B8-4EFF-8128-E1F19E2AC993}" presName="sibTrans" presStyleCnt="0"/>
      <dgm:spPr/>
    </dgm:pt>
    <dgm:pt modelId="{FE78E763-61D1-458A-A673-1BF3AC855791}" type="pres">
      <dgm:prSet presAssocID="{4241866F-AE96-4EEE-9F3F-97BF3CA67004}" presName="node" presStyleLbl="node1" presStyleIdx="1" presStyleCnt="5">
        <dgm:presLayoutVars>
          <dgm:bulletEnabled val="1"/>
        </dgm:presLayoutVars>
      </dgm:prSet>
      <dgm:spPr/>
    </dgm:pt>
    <dgm:pt modelId="{9FBE0475-5526-417B-9E52-1FEF0712A323}" type="pres">
      <dgm:prSet presAssocID="{9BC7E941-0A31-4D87-B9F0-87A81D898118}" presName="sibTrans" presStyleCnt="0"/>
      <dgm:spPr/>
    </dgm:pt>
    <dgm:pt modelId="{8102C2A0-E028-4726-A16B-D5B2DBD24494}" type="pres">
      <dgm:prSet presAssocID="{7F0381C6-280E-4648-AD8C-2BA59DAFECA9}" presName="node" presStyleLbl="node1" presStyleIdx="2" presStyleCnt="5">
        <dgm:presLayoutVars>
          <dgm:bulletEnabled val="1"/>
        </dgm:presLayoutVars>
      </dgm:prSet>
      <dgm:spPr/>
    </dgm:pt>
    <dgm:pt modelId="{E4C8B5F6-110E-4EF8-9A72-D6600D094A68}" type="pres">
      <dgm:prSet presAssocID="{57055754-4CB7-45B9-9B8F-E029901B5711}" presName="sibTrans" presStyleCnt="0"/>
      <dgm:spPr/>
    </dgm:pt>
    <dgm:pt modelId="{99162FDA-837E-43FC-B5F8-FC286417BF0A}" type="pres">
      <dgm:prSet presAssocID="{52530A7D-DA6A-473A-852D-0838CFD8F3A3}" presName="node" presStyleLbl="node1" presStyleIdx="3" presStyleCnt="5">
        <dgm:presLayoutVars>
          <dgm:bulletEnabled val="1"/>
        </dgm:presLayoutVars>
      </dgm:prSet>
      <dgm:spPr/>
    </dgm:pt>
    <dgm:pt modelId="{3A9C2B97-D2D3-4E4F-90AF-7605F8BDC54C}" type="pres">
      <dgm:prSet presAssocID="{DAB5A106-17EC-4B20-BBA0-2A0D66490201}" presName="sibTrans" presStyleCnt="0"/>
      <dgm:spPr/>
    </dgm:pt>
    <dgm:pt modelId="{7E7E9213-1D27-4CBA-8CCC-8E39D9085716}" type="pres">
      <dgm:prSet presAssocID="{47DD2238-94A9-41DE-AB5F-98CA8D066DA2}" presName="node" presStyleLbl="node1" presStyleIdx="4" presStyleCnt="5">
        <dgm:presLayoutVars>
          <dgm:bulletEnabled val="1"/>
        </dgm:presLayoutVars>
      </dgm:prSet>
      <dgm:spPr/>
    </dgm:pt>
  </dgm:ptLst>
  <dgm:cxnLst>
    <dgm:cxn modelId="{14579507-F5C9-4A8D-AB86-913CF061215E}" srcId="{703E02D3-96A3-427F-98CB-D48C0F8D47B0}" destId="{4241866F-AE96-4EEE-9F3F-97BF3CA67004}" srcOrd="1" destOrd="0" parTransId="{30607042-03E6-44A0-9251-C7A66A3F3CDC}" sibTransId="{9BC7E941-0A31-4D87-B9F0-87A81D898118}"/>
    <dgm:cxn modelId="{9793B408-19C5-40BD-859A-3B69728953FC}" srcId="{703E02D3-96A3-427F-98CB-D48C0F8D47B0}" destId="{52530A7D-DA6A-473A-852D-0838CFD8F3A3}" srcOrd="3" destOrd="0" parTransId="{215C7C29-B3E9-4FA9-815C-E038BF2B492C}" sibTransId="{DAB5A106-17EC-4B20-BBA0-2A0D66490201}"/>
    <dgm:cxn modelId="{23FADB16-9934-4606-8B2B-FB9738A3125F}" srcId="{703E02D3-96A3-427F-98CB-D48C0F8D47B0}" destId="{47DD2238-94A9-41DE-AB5F-98CA8D066DA2}" srcOrd="4" destOrd="0" parTransId="{D6D76108-8764-4E01-B14E-2D15AFC83DFF}" sibTransId="{85EE8D54-0570-4F6D-BC7B-2CA0BF8F76A1}"/>
    <dgm:cxn modelId="{241B3629-B366-458D-8411-C54AF2F20E81}" srcId="{703E02D3-96A3-427F-98CB-D48C0F8D47B0}" destId="{924C33B2-E63D-4A29-ABB7-B01DD81E4F2E}" srcOrd="0" destOrd="0" parTransId="{45E9A005-D2FD-4961-8113-61DB8AE81F00}" sibTransId="{140369DB-33B8-4EFF-8128-E1F19E2AC993}"/>
    <dgm:cxn modelId="{73745B6C-ED2E-4DE8-BA67-9B283DBAA6C7}" type="presOf" srcId="{47DD2238-94A9-41DE-AB5F-98CA8D066DA2}" destId="{7E7E9213-1D27-4CBA-8CCC-8E39D9085716}" srcOrd="0" destOrd="0" presId="urn:microsoft.com/office/officeart/2005/8/layout/default"/>
    <dgm:cxn modelId="{7E535052-81CF-4322-B93E-4AF05890AFA9}" type="presOf" srcId="{703E02D3-96A3-427F-98CB-D48C0F8D47B0}" destId="{7D02578E-5F6E-4E83-9CFC-8BEA8BC839B6}" srcOrd="0" destOrd="0" presId="urn:microsoft.com/office/officeart/2005/8/layout/default"/>
    <dgm:cxn modelId="{3DD90482-9434-470A-8941-79E564EA8C97}" type="presOf" srcId="{52530A7D-DA6A-473A-852D-0838CFD8F3A3}" destId="{99162FDA-837E-43FC-B5F8-FC286417BF0A}" srcOrd="0" destOrd="0" presId="urn:microsoft.com/office/officeart/2005/8/layout/default"/>
    <dgm:cxn modelId="{B61F24C0-D70B-4E92-8B1F-D29165F1A0AE}" type="presOf" srcId="{4241866F-AE96-4EEE-9F3F-97BF3CA67004}" destId="{FE78E763-61D1-458A-A673-1BF3AC855791}" srcOrd="0" destOrd="0" presId="urn:microsoft.com/office/officeart/2005/8/layout/default"/>
    <dgm:cxn modelId="{15556DCF-6C96-46DD-A5C2-5146A8E2D2FE}" type="presOf" srcId="{7F0381C6-280E-4648-AD8C-2BA59DAFECA9}" destId="{8102C2A0-E028-4726-A16B-D5B2DBD24494}" srcOrd="0" destOrd="0" presId="urn:microsoft.com/office/officeart/2005/8/layout/default"/>
    <dgm:cxn modelId="{FD3C21E0-84DA-4D93-95BA-5BF2B808E53F}" srcId="{703E02D3-96A3-427F-98CB-D48C0F8D47B0}" destId="{7F0381C6-280E-4648-AD8C-2BA59DAFECA9}" srcOrd="2" destOrd="0" parTransId="{A2DC13BC-5741-4471-8588-0125A525ACC1}" sibTransId="{57055754-4CB7-45B9-9B8F-E029901B5711}"/>
    <dgm:cxn modelId="{BBB1DCE7-D7F1-4376-8685-5B215DC56D9B}" type="presOf" srcId="{924C33B2-E63D-4A29-ABB7-B01DD81E4F2E}" destId="{3E9D4AE8-6377-4EC5-86D6-31A377BB9982}" srcOrd="0" destOrd="0" presId="urn:microsoft.com/office/officeart/2005/8/layout/default"/>
    <dgm:cxn modelId="{E6B16BBB-BC03-42B7-9053-C50224C89C42}" type="presParOf" srcId="{7D02578E-5F6E-4E83-9CFC-8BEA8BC839B6}" destId="{3E9D4AE8-6377-4EC5-86D6-31A377BB9982}" srcOrd="0" destOrd="0" presId="urn:microsoft.com/office/officeart/2005/8/layout/default"/>
    <dgm:cxn modelId="{F856BFBA-DDA7-4EDC-BDFB-9E7B615548D2}" type="presParOf" srcId="{7D02578E-5F6E-4E83-9CFC-8BEA8BC839B6}" destId="{D0C1B87B-2477-4026-A484-28B2BE44FDD6}" srcOrd="1" destOrd="0" presId="urn:microsoft.com/office/officeart/2005/8/layout/default"/>
    <dgm:cxn modelId="{607220B9-56DC-431A-8FDF-5482A40D7042}" type="presParOf" srcId="{7D02578E-5F6E-4E83-9CFC-8BEA8BC839B6}" destId="{FE78E763-61D1-458A-A673-1BF3AC855791}" srcOrd="2" destOrd="0" presId="urn:microsoft.com/office/officeart/2005/8/layout/default"/>
    <dgm:cxn modelId="{84596123-7643-4826-AC31-3BD631A68D21}" type="presParOf" srcId="{7D02578E-5F6E-4E83-9CFC-8BEA8BC839B6}" destId="{9FBE0475-5526-417B-9E52-1FEF0712A323}" srcOrd="3" destOrd="0" presId="urn:microsoft.com/office/officeart/2005/8/layout/default"/>
    <dgm:cxn modelId="{1B8AE2BD-D3C1-4A96-8800-0A3FB6854BEC}" type="presParOf" srcId="{7D02578E-5F6E-4E83-9CFC-8BEA8BC839B6}" destId="{8102C2A0-E028-4726-A16B-D5B2DBD24494}" srcOrd="4" destOrd="0" presId="urn:microsoft.com/office/officeart/2005/8/layout/default"/>
    <dgm:cxn modelId="{B75AB968-2918-4CDC-B9B3-8DE0A4C34E76}" type="presParOf" srcId="{7D02578E-5F6E-4E83-9CFC-8BEA8BC839B6}" destId="{E4C8B5F6-110E-4EF8-9A72-D6600D094A68}" srcOrd="5" destOrd="0" presId="urn:microsoft.com/office/officeart/2005/8/layout/default"/>
    <dgm:cxn modelId="{57073D36-E7C6-4E07-8F01-CB4FE9D7C44D}" type="presParOf" srcId="{7D02578E-5F6E-4E83-9CFC-8BEA8BC839B6}" destId="{99162FDA-837E-43FC-B5F8-FC286417BF0A}" srcOrd="6" destOrd="0" presId="urn:microsoft.com/office/officeart/2005/8/layout/default"/>
    <dgm:cxn modelId="{1E281C91-DEF6-4DE6-9376-65E2D1CF1DF8}" type="presParOf" srcId="{7D02578E-5F6E-4E83-9CFC-8BEA8BC839B6}" destId="{3A9C2B97-D2D3-4E4F-90AF-7605F8BDC54C}" srcOrd="7" destOrd="0" presId="urn:microsoft.com/office/officeart/2005/8/layout/default"/>
    <dgm:cxn modelId="{B8E13223-2ED6-4879-937E-8C200B772954}" type="presParOf" srcId="{7D02578E-5F6E-4E83-9CFC-8BEA8BC839B6}" destId="{7E7E9213-1D27-4CBA-8CCC-8E39D908571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493ED8-C408-49EE-8F5E-0BDC810D37B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5343735-12C3-4A7C-977F-256662593CFA}">
      <dgm:prSet custT="1"/>
      <dgm:spPr/>
      <dgm:t>
        <a:bodyPr/>
        <a:lstStyle/>
        <a:p>
          <a:r>
            <a:rPr lang="en-GB" sz="2400" dirty="0"/>
            <a:t>Once the assessment has been set there are </a:t>
          </a:r>
          <a:r>
            <a:rPr lang="en-GB" sz="2400" b="1" u="sng" dirty="0"/>
            <a:t>a few critical rules.</a:t>
          </a:r>
          <a:endParaRPr lang="en-US" sz="2400" dirty="0"/>
        </a:p>
      </dgm:t>
    </dgm:pt>
    <dgm:pt modelId="{E5156798-B7E1-473F-9564-A8B2561C32EE}" type="parTrans" cxnId="{604D68C8-52AC-4A72-BA9F-41F04AB6E0BF}">
      <dgm:prSet/>
      <dgm:spPr/>
      <dgm:t>
        <a:bodyPr/>
        <a:lstStyle/>
        <a:p>
          <a:endParaRPr lang="en-US"/>
        </a:p>
      </dgm:t>
    </dgm:pt>
    <dgm:pt modelId="{0D4C91A8-21FF-4182-8E81-132FF2CC90A5}" type="sibTrans" cxnId="{604D68C8-52AC-4A72-BA9F-41F04AB6E0BF}">
      <dgm:prSet/>
      <dgm:spPr/>
      <dgm:t>
        <a:bodyPr/>
        <a:lstStyle/>
        <a:p>
          <a:endParaRPr lang="en-US"/>
        </a:p>
      </dgm:t>
    </dgm:pt>
    <dgm:pt modelId="{17893ED2-4683-4EB1-A71E-341A862E091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 dirty="0"/>
            <a:t>Learners must meet the initial submission deadline. (or an agreed extension)</a:t>
          </a:r>
          <a:endParaRPr lang="en-US" sz="1800" dirty="0"/>
        </a:p>
      </dgm:t>
    </dgm:pt>
    <dgm:pt modelId="{2D0B6AA1-38C8-4764-ABB5-9FD009E0F08A}" type="parTrans" cxnId="{6E2A4535-011E-4DD4-857E-0749A32D290D}">
      <dgm:prSet/>
      <dgm:spPr/>
      <dgm:t>
        <a:bodyPr/>
        <a:lstStyle/>
        <a:p>
          <a:endParaRPr lang="en-US"/>
        </a:p>
      </dgm:t>
    </dgm:pt>
    <dgm:pt modelId="{7505A643-564C-41C2-9130-CD83B4E2B58A}" type="sibTrans" cxnId="{6E2A4535-011E-4DD4-857E-0749A32D290D}">
      <dgm:prSet/>
      <dgm:spPr/>
      <dgm:t>
        <a:bodyPr/>
        <a:lstStyle/>
        <a:p>
          <a:endParaRPr lang="en-US"/>
        </a:p>
      </dgm:t>
    </dgm:pt>
    <dgm:pt modelId="{4F7325BA-797D-44ED-AF10-B63B9A82280C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 dirty="0"/>
            <a:t>Work must be authenticated.</a:t>
          </a:r>
          <a:endParaRPr lang="en-US" sz="1800" dirty="0"/>
        </a:p>
      </dgm:t>
    </dgm:pt>
    <dgm:pt modelId="{6AB86124-87F8-4D58-98BE-75087D5B9728}" type="parTrans" cxnId="{69A02A1B-0AB2-4027-95B3-3FC8150E913C}">
      <dgm:prSet/>
      <dgm:spPr/>
      <dgm:t>
        <a:bodyPr/>
        <a:lstStyle/>
        <a:p>
          <a:endParaRPr lang="en-US"/>
        </a:p>
      </dgm:t>
    </dgm:pt>
    <dgm:pt modelId="{E81DBE67-126B-40BB-87E3-F06A88CC6E1F}" type="sibTrans" cxnId="{69A02A1B-0AB2-4027-95B3-3FC8150E913C}">
      <dgm:prSet/>
      <dgm:spPr/>
      <dgm:t>
        <a:bodyPr/>
        <a:lstStyle/>
        <a:p>
          <a:endParaRPr lang="en-US"/>
        </a:p>
      </dgm:t>
    </dgm:pt>
    <dgm:pt modelId="{9F55A469-375D-49A7-B730-67A752B8E1F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 dirty="0"/>
            <a:t>All tasks must be attempted.</a:t>
          </a:r>
          <a:endParaRPr lang="en-US" sz="1800" dirty="0"/>
        </a:p>
      </dgm:t>
    </dgm:pt>
    <dgm:pt modelId="{EB90FBFB-BE2E-470E-A9A5-8F042218DE80}" type="parTrans" cxnId="{0BB1EDE3-6F76-4B67-9AB3-C24394AF0F60}">
      <dgm:prSet/>
      <dgm:spPr/>
      <dgm:t>
        <a:bodyPr/>
        <a:lstStyle/>
        <a:p>
          <a:endParaRPr lang="en-US"/>
        </a:p>
      </dgm:t>
    </dgm:pt>
    <dgm:pt modelId="{A935212E-C14D-474A-90BB-547B693A70D2}" type="sibTrans" cxnId="{0BB1EDE3-6F76-4B67-9AB3-C24394AF0F60}">
      <dgm:prSet/>
      <dgm:spPr/>
      <dgm:t>
        <a:bodyPr/>
        <a:lstStyle/>
        <a:p>
          <a:endParaRPr lang="en-US"/>
        </a:p>
      </dgm:t>
    </dgm:pt>
    <dgm:pt modelId="{2929C4A0-5BCF-4486-9867-8397CFF84ECB}">
      <dgm:prSet custT="1"/>
      <dgm:spPr/>
      <dgm:t>
        <a:bodyPr/>
        <a:lstStyle/>
        <a:p>
          <a:r>
            <a:rPr lang="en-GB" sz="1800" b="1" u="sng" dirty="0"/>
            <a:t>If a learner does not meet the above criteria work will not necessarily qualify for resubmission.</a:t>
          </a:r>
          <a:endParaRPr lang="en-US" sz="1800" dirty="0"/>
        </a:p>
      </dgm:t>
    </dgm:pt>
    <dgm:pt modelId="{7D57025B-D9B6-4BAC-AEBB-F9A9A9D253D9}" type="parTrans" cxnId="{675F1C07-1CDE-4E52-BBAF-CE4485F3AACE}">
      <dgm:prSet/>
      <dgm:spPr/>
      <dgm:t>
        <a:bodyPr/>
        <a:lstStyle/>
        <a:p>
          <a:endParaRPr lang="en-US"/>
        </a:p>
      </dgm:t>
    </dgm:pt>
    <dgm:pt modelId="{A970BD40-CF98-462D-83F1-D1C6568E0BA5}" type="sibTrans" cxnId="{675F1C07-1CDE-4E52-BBAF-CE4485F3AACE}">
      <dgm:prSet/>
      <dgm:spPr/>
      <dgm:t>
        <a:bodyPr/>
        <a:lstStyle/>
        <a:p>
          <a:endParaRPr lang="en-US"/>
        </a:p>
      </dgm:t>
    </dgm:pt>
    <dgm:pt modelId="{FC1161B5-4ACC-4B18-BC3D-06BAEBC2556A}" type="pres">
      <dgm:prSet presAssocID="{72493ED8-C408-49EE-8F5E-0BDC810D37B7}" presName="root" presStyleCnt="0">
        <dgm:presLayoutVars>
          <dgm:dir/>
          <dgm:resizeHandles val="exact"/>
        </dgm:presLayoutVars>
      </dgm:prSet>
      <dgm:spPr/>
    </dgm:pt>
    <dgm:pt modelId="{4BDFF0A0-69F2-433B-8BD0-340E2790BC00}" type="pres">
      <dgm:prSet presAssocID="{05343735-12C3-4A7C-977F-256662593CFA}" presName="compNode" presStyleCnt="0"/>
      <dgm:spPr/>
    </dgm:pt>
    <dgm:pt modelId="{017931E6-C775-4344-8747-4BAEF02D897F}" type="pres">
      <dgm:prSet presAssocID="{05343735-12C3-4A7C-977F-256662593CFA}" presName="bgRect" presStyleLbl="bgShp" presStyleIdx="0" presStyleCnt="2" custScaleY="158013"/>
      <dgm:spPr/>
    </dgm:pt>
    <dgm:pt modelId="{82B07E53-FFD5-4F92-B0DA-36CDFE803147}" type="pres">
      <dgm:prSet presAssocID="{05343735-12C3-4A7C-977F-256662593CF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86CCF273-7A5A-4FB4-B420-F9D0591788BE}" type="pres">
      <dgm:prSet presAssocID="{05343735-12C3-4A7C-977F-256662593CFA}" presName="spaceRect" presStyleCnt="0"/>
      <dgm:spPr/>
    </dgm:pt>
    <dgm:pt modelId="{DB66A9B1-F893-4FD0-A4E1-6E006873E194}" type="pres">
      <dgm:prSet presAssocID="{05343735-12C3-4A7C-977F-256662593CFA}" presName="parTx" presStyleLbl="revTx" presStyleIdx="0" presStyleCnt="3">
        <dgm:presLayoutVars>
          <dgm:chMax val="0"/>
          <dgm:chPref val="0"/>
        </dgm:presLayoutVars>
      </dgm:prSet>
      <dgm:spPr/>
    </dgm:pt>
    <dgm:pt modelId="{FD2D6888-7657-4552-AA37-F6420771A415}" type="pres">
      <dgm:prSet presAssocID="{05343735-12C3-4A7C-977F-256662593CFA}" presName="desTx" presStyleLbl="revTx" presStyleIdx="1" presStyleCnt="3" custScaleX="106835" custScaleY="147907">
        <dgm:presLayoutVars/>
      </dgm:prSet>
      <dgm:spPr/>
    </dgm:pt>
    <dgm:pt modelId="{1DA4DF7B-17FD-48FC-A4ED-70C7FEBE2CF4}" type="pres">
      <dgm:prSet presAssocID="{0D4C91A8-21FF-4182-8E81-132FF2CC90A5}" presName="sibTrans" presStyleCnt="0"/>
      <dgm:spPr/>
    </dgm:pt>
    <dgm:pt modelId="{6F802C78-F514-4637-A9B2-2961B303905D}" type="pres">
      <dgm:prSet presAssocID="{2929C4A0-5BCF-4486-9867-8397CFF84ECB}" presName="compNode" presStyleCnt="0"/>
      <dgm:spPr/>
    </dgm:pt>
    <dgm:pt modelId="{BFC558AC-C80A-45A2-8E72-E0719EF7DC72}" type="pres">
      <dgm:prSet presAssocID="{2929C4A0-5BCF-4486-9867-8397CFF84ECB}" presName="bgRect" presStyleLbl="bgShp" presStyleIdx="1" presStyleCnt="2" custScaleX="100000" custScaleY="93773"/>
      <dgm:spPr/>
    </dgm:pt>
    <dgm:pt modelId="{7C029240-2146-427C-9164-D7A2A73CA427}" type="pres">
      <dgm:prSet presAssocID="{2929C4A0-5BCF-4486-9867-8397CFF84EC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15108F8E-C6A6-45A2-899B-C1C994D4F986}" type="pres">
      <dgm:prSet presAssocID="{2929C4A0-5BCF-4486-9867-8397CFF84ECB}" presName="spaceRect" presStyleCnt="0"/>
      <dgm:spPr/>
    </dgm:pt>
    <dgm:pt modelId="{94619488-1D56-470F-825B-A8DA7E2F5039}" type="pres">
      <dgm:prSet presAssocID="{2929C4A0-5BCF-4486-9867-8397CFF84EC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75F1C07-1CDE-4E52-BBAF-CE4485F3AACE}" srcId="{72493ED8-C408-49EE-8F5E-0BDC810D37B7}" destId="{2929C4A0-5BCF-4486-9867-8397CFF84ECB}" srcOrd="1" destOrd="0" parTransId="{7D57025B-D9B6-4BAC-AEBB-F9A9A9D253D9}" sibTransId="{A970BD40-CF98-462D-83F1-D1C6568E0BA5}"/>
    <dgm:cxn modelId="{69A02A1B-0AB2-4027-95B3-3FC8150E913C}" srcId="{05343735-12C3-4A7C-977F-256662593CFA}" destId="{4F7325BA-797D-44ED-AF10-B63B9A82280C}" srcOrd="1" destOrd="0" parTransId="{6AB86124-87F8-4D58-98BE-75087D5B9728}" sibTransId="{E81DBE67-126B-40BB-87E3-F06A88CC6E1F}"/>
    <dgm:cxn modelId="{7525AB26-08D1-40EE-9746-B86E13579E27}" type="presOf" srcId="{9F55A469-375D-49A7-B730-67A752B8E1FE}" destId="{FD2D6888-7657-4552-AA37-F6420771A415}" srcOrd="0" destOrd="2" presId="urn:microsoft.com/office/officeart/2018/2/layout/IconVerticalSolidList"/>
    <dgm:cxn modelId="{6E2A4535-011E-4DD4-857E-0749A32D290D}" srcId="{05343735-12C3-4A7C-977F-256662593CFA}" destId="{17893ED2-4683-4EB1-A71E-341A862E0913}" srcOrd="0" destOrd="0" parTransId="{2D0B6AA1-38C8-4764-ABB5-9FD009E0F08A}" sibTransId="{7505A643-564C-41C2-9130-CD83B4E2B58A}"/>
    <dgm:cxn modelId="{A4E00939-B5B3-461F-B6C8-FE8FE0ADFFE8}" type="presOf" srcId="{17893ED2-4683-4EB1-A71E-341A862E0913}" destId="{FD2D6888-7657-4552-AA37-F6420771A415}" srcOrd="0" destOrd="0" presId="urn:microsoft.com/office/officeart/2018/2/layout/IconVerticalSolidList"/>
    <dgm:cxn modelId="{8C947A64-2480-4640-AA73-A02C02DEB62B}" type="presOf" srcId="{4F7325BA-797D-44ED-AF10-B63B9A82280C}" destId="{FD2D6888-7657-4552-AA37-F6420771A415}" srcOrd="0" destOrd="1" presId="urn:microsoft.com/office/officeart/2018/2/layout/IconVerticalSolidList"/>
    <dgm:cxn modelId="{E8C9DAAD-EC8A-4FDB-8549-C7E5F23B5A47}" type="presOf" srcId="{2929C4A0-5BCF-4486-9867-8397CFF84ECB}" destId="{94619488-1D56-470F-825B-A8DA7E2F5039}" srcOrd="0" destOrd="0" presId="urn:microsoft.com/office/officeart/2018/2/layout/IconVerticalSolidList"/>
    <dgm:cxn modelId="{239681B7-6114-41A6-9AA8-E0C142CD0843}" type="presOf" srcId="{72493ED8-C408-49EE-8F5E-0BDC810D37B7}" destId="{FC1161B5-4ACC-4B18-BC3D-06BAEBC2556A}" srcOrd="0" destOrd="0" presId="urn:microsoft.com/office/officeart/2018/2/layout/IconVerticalSolidList"/>
    <dgm:cxn modelId="{604D68C8-52AC-4A72-BA9F-41F04AB6E0BF}" srcId="{72493ED8-C408-49EE-8F5E-0BDC810D37B7}" destId="{05343735-12C3-4A7C-977F-256662593CFA}" srcOrd="0" destOrd="0" parTransId="{E5156798-B7E1-473F-9564-A8B2561C32EE}" sibTransId="{0D4C91A8-21FF-4182-8E81-132FF2CC90A5}"/>
    <dgm:cxn modelId="{0BB1EDE3-6F76-4B67-9AB3-C24394AF0F60}" srcId="{05343735-12C3-4A7C-977F-256662593CFA}" destId="{9F55A469-375D-49A7-B730-67A752B8E1FE}" srcOrd="2" destOrd="0" parTransId="{EB90FBFB-BE2E-470E-A9A5-8F042218DE80}" sibTransId="{A935212E-C14D-474A-90BB-547B693A70D2}"/>
    <dgm:cxn modelId="{A75500EE-14C0-4AA5-B4D7-88110B217F21}" type="presOf" srcId="{05343735-12C3-4A7C-977F-256662593CFA}" destId="{DB66A9B1-F893-4FD0-A4E1-6E006873E194}" srcOrd="0" destOrd="0" presId="urn:microsoft.com/office/officeart/2018/2/layout/IconVerticalSolidList"/>
    <dgm:cxn modelId="{BF54B97D-7DA3-4E0E-A192-D3D284B55BF6}" type="presParOf" srcId="{FC1161B5-4ACC-4B18-BC3D-06BAEBC2556A}" destId="{4BDFF0A0-69F2-433B-8BD0-340E2790BC00}" srcOrd="0" destOrd="0" presId="urn:microsoft.com/office/officeart/2018/2/layout/IconVerticalSolidList"/>
    <dgm:cxn modelId="{C2DEF966-D42C-4858-B4A0-2B8918B9AEFE}" type="presParOf" srcId="{4BDFF0A0-69F2-433B-8BD0-340E2790BC00}" destId="{017931E6-C775-4344-8747-4BAEF02D897F}" srcOrd="0" destOrd="0" presId="urn:microsoft.com/office/officeart/2018/2/layout/IconVerticalSolidList"/>
    <dgm:cxn modelId="{CCEDCF0A-5437-429F-A4D4-62F86442E434}" type="presParOf" srcId="{4BDFF0A0-69F2-433B-8BD0-340E2790BC00}" destId="{82B07E53-FFD5-4F92-B0DA-36CDFE803147}" srcOrd="1" destOrd="0" presId="urn:microsoft.com/office/officeart/2018/2/layout/IconVerticalSolidList"/>
    <dgm:cxn modelId="{B5C40CFE-B769-4F0E-BE12-F3980005CC40}" type="presParOf" srcId="{4BDFF0A0-69F2-433B-8BD0-340E2790BC00}" destId="{86CCF273-7A5A-4FB4-B420-F9D0591788BE}" srcOrd="2" destOrd="0" presId="urn:microsoft.com/office/officeart/2018/2/layout/IconVerticalSolidList"/>
    <dgm:cxn modelId="{74158DEE-8513-4608-AEC9-DFF043A0BE7C}" type="presParOf" srcId="{4BDFF0A0-69F2-433B-8BD0-340E2790BC00}" destId="{DB66A9B1-F893-4FD0-A4E1-6E006873E194}" srcOrd="3" destOrd="0" presId="urn:microsoft.com/office/officeart/2018/2/layout/IconVerticalSolidList"/>
    <dgm:cxn modelId="{23FED9A7-1302-48CB-812D-F64EF27A5B35}" type="presParOf" srcId="{4BDFF0A0-69F2-433B-8BD0-340E2790BC00}" destId="{FD2D6888-7657-4552-AA37-F6420771A415}" srcOrd="4" destOrd="0" presId="urn:microsoft.com/office/officeart/2018/2/layout/IconVerticalSolidList"/>
    <dgm:cxn modelId="{6005C0F5-CA49-437E-8ED5-A281A83786C9}" type="presParOf" srcId="{FC1161B5-4ACC-4B18-BC3D-06BAEBC2556A}" destId="{1DA4DF7B-17FD-48FC-A4ED-70C7FEBE2CF4}" srcOrd="1" destOrd="0" presId="urn:microsoft.com/office/officeart/2018/2/layout/IconVerticalSolidList"/>
    <dgm:cxn modelId="{68071D6B-5338-4FA9-B697-8FF72A5DC4A9}" type="presParOf" srcId="{FC1161B5-4ACC-4B18-BC3D-06BAEBC2556A}" destId="{6F802C78-F514-4637-A9B2-2961B303905D}" srcOrd="2" destOrd="0" presId="urn:microsoft.com/office/officeart/2018/2/layout/IconVerticalSolidList"/>
    <dgm:cxn modelId="{DFAD58B3-C252-43FA-95F1-948F254A4BA4}" type="presParOf" srcId="{6F802C78-F514-4637-A9B2-2961B303905D}" destId="{BFC558AC-C80A-45A2-8E72-E0719EF7DC72}" srcOrd="0" destOrd="0" presId="urn:microsoft.com/office/officeart/2018/2/layout/IconVerticalSolidList"/>
    <dgm:cxn modelId="{9F2E8B1C-2B04-4229-99BD-E9AB8DA7260C}" type="presParOf" srcId="{6F802C78-F514-4637-A9B2-2961B303905D}" destId="{7C029240-2146-427C-9164-D7A2A73CA427}" srcOrd="1" destOrd="0" presId="urn:microsoft.com/office/officeart/2018/2/layout/IconVerticalSolidList"/>
    <dgm:cxn modelId="{131D9E78-7D19-4291-8CD1-C791518BB910}" type="presParOf" srcId="{6F802C78-F514-4637-A9B2-2961B303905D}" destId="{15108F8E-C6A6-45A2-899B-C1C994D4F986}" srcOrd="2" destOrd="0" presId="urn:microsoft.com/office/officeart/2018/2/layout/IconVerticalSolidList"/>
    <dgm:cxn modelId="{1FF0CB03-1B15-4ECD-BFF9-71BB45EE60A2}" type="presParOf" srcId="{6F802C78-F514-4637-A9B2-2961B303905D}" destId="{94619488-1D56-470F-825B-A8DA7E2F503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4674A6-CE79-42B8-9C09-E7C3315AB00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8FDCB5F-658D-4860-9C6B-44BA39D3312F}">
      <dgm:prSet/>
      <dgm:spPr/>
      <dgm:t>
        <a:bodyPr/>
        <a:lstStyle/>
        <a:p>
          <a:r>
            <a:rPr lang="en-GB"/>
            <a:t>Induction to the subject</a:t>
          </a:r>
          <a:endParaRPr lang="en-US"/>
        </a:p>
      </dgm:t>
    </dgm:pt>
    <dgm:pt modelId="{1BCC7045-8600-41E4-AF12-905A9481CD14}" type="parTrans" cxnId="{14E61AA9-3592-4E4E-8E0D-DE909A6D34DF}">
      <dgm:prSet/>
      <dgm:spPr/>
      <dgm:t>
        <a:bodyPr/>
        <a:lstStyle/>
        <a:p>
          <a:endParaRPr lang="en-US"/>
        </a:p>
      </dgm:t>
    </dgm:pt>
    <dgm:pt modelId="{6C0D7611-7BDD-4949-BDD4-BFE5E9C1FB63}" type="sibTrans" cxnId="{14E61AA9-3592-4E4E-8E0D-DE909A6D34DF}">
      <dgm:prSet/>
      <dgm:spPr/>
      <dgm:t>
        <a:bodyPr/>
        <a:lstStyle/>
        <a:p>
          <a:endParaRPr lang="en-US"/>
        </a:p>
      </dgm:t>
    </dgm:pt>
    <dgm:pt modelId="{940AD61A-F79E-4C95-9CDA-9E7DD9BBD72F}">
      <dgm:prSet/>
      <dgm:spPr/>
      <dgm:t>
        <a:bodyPr/>
        <a:lstStyle/>
        <a:p>
          <a:r>
            <a:rPr lang="en-GB"/>
            <a:t>Signed document (on portal)</a:t>
          </a:r>
          <a:endParaRPr lang="en-US"/>
        </a:p>
      </dgm:t>
    </dgm:pt>
    <dgm:pt modelId="{D14FE754-3AE1-4D2C-91CC-EE73791D2334}" type="parTrans" cxnId="{2A0DE44D-91F3-4987-A5F6-C8E2A438F993}">
      <dgm:prSet/>
      <dgm:spPr/>
      <dgm:t>
        <a:bodyPr/>
        <a:lstStyle/>
        <a:p>
          <a:endParaRPr lang="en-US"/>
        </a:p>
      </dgm:t>
    </dgm:pt>
    <dgm:pt modelId="{1B6705DF-9E5C-4626-9C65-8E7EFEECB762}" type="sibTrans" cxnId="{2A0DE44D-91F3-4987-A5F6-C8E2A438F993}">
      <dgm:prSet/>
      <dgm:spPr/>
      <dgm:t>
        <a:bodyPr/>
        <a:lstStyle/>
        <a:p>
          <a:endParaRPr lang="en-US"/>
        </a:p>
      </dgm:t>
    </dgm:pt>
    <dgm:pt modelId="{46A0F69F-C6C7-45CF-9840-826161DA9C0E}">
      <dgm:prSet/>
      <dgm:spPr/>
      <dgm:t>
        <a:bodyPr/>
        <a:lstStyle/>
        <a:p>
          <a:r>
            <a:rPr lang="en-GB"/>
            <a:t>Learner Declaration for internal assessments or planning work prepared for controlled assessment. </a:t>
          </a:r>
          <a:endParaRPr lang="en-US"/>
        </a:p>
      </dgm:t>
    </dgm:pt>
    <dgm:pt modelId="{BE2D1AE3-40DE-4E32-B350-6816AFCC0DD2}" type="parTrans" cxnId="{A2BBA994-4C1D-4799-B3C6-4ECD4BFEB975}">
      <dgm:prSet/>
      <dgm:spPr/>
      <dgm:t>
        <a:bodyPr/>
        <a:lstStyle/>
        <a:p>
          <a:endParaRPr lang="en-US"/>
        </a:p>
      </dgm:t>
    </dgm:pt>
    <dgm:pt modelId="{A831CB2B-64A5-4997-9853-6AE68D983A64}" type="sibTrans" cxnId="{A2BBA994-4C1D-4799-B3C6-4ECD4BFEB975}">
      <dgm:prSet/>
      <dgm:spPr/>
      <dgm:t>
        <a:bodyPr/>
        <a:lstStyle/>
        <a:p>
          <a:endParaRPr lang="en-US"/>
        </a:p>
      </dgm:t>
    </dgm:pt>
    <dgm:pt modelId="{97FCACB6-A178-4143-B7B1-2D033A5966E5}">
      <dgm:prSet/>
      <dgm:spPr/>
      <dgm:t>
        <a:bodyPr/>
        <a:lstStyle/>
        <a:p>
          <a:r>
            <a:rPr lang="en-GB"/>
            <a:t>Malpractice/Plagiarism/Academic Honesty Incidence Report</a:t>
          </a:r>
          <a:endParaRPr lang="en-US"/>
        </a:p>
      </dgm:t>
    </dgm:pt>
    <dgm:pt modelId="{19050153-71E9-4BE7-BA64-01CD0FF7675B}" type="parTrans" cxnId="{4D12D4C6-2132-48E6-B361-B729645F178F}">
      <dgm:prSet/>
      <dgm:spPr/>
      <dgm:t>
        <a:bodyPr/>
        <a:lstStyle/>
        <a:p>
          <a:endParaRPr lang="en-US"/>
        </a:p>
      </dgm:t>
    </dgm:pt>
    <dgm:pt modelId="{97FD0BE8-5DD5-46D2-A3B0-FD2607AD658E}" type="sibTrans" cxnId="{4D12D4C6-2132-48E6-B361-B729645F178F}">
      <dgm:prSet/>
      <dgm:spPr/>
      <dgm:t>
        <a:bodyPr/>
        <a:lstStyle/>
        <a:p>
          <a:endParaRPr lang="en-US"/>
        </a:p>
      </dgm:t>
    </dgm:pt>
    <dgm:pt modelId="{3567C1E8-2D95-4FD4-8EFD-4200E54C3970}">
      <dgm:prSet/>
      <dgm:spPr/>
      <dgm:t>
        <a:bodyPr/>
        <a:lstStyle/>
        <a:p>
          <a:r>
            <a:rPr lang="en-GB"/>
            <a:t>Internal Verification </a:t>
          </a:r>
          <a:endParaRPr lang="en-US"/>
        </a:p>
      </dgm:t>
    </dgm:pt>
    <dgm:pt modelId="{FDCFFFF5-DA91-4B0A-A166-E676B3981137}" type="parTrans" cxnId="{8FE6A61B-4420-4A7C-87CC-6F82C2E9F165}">
      <dgm:prSet/>
      <dgm:spPr/>
      <dgm:t>
        <a:bodyPr/>
        <a:lstStyle/>
        <a:p>
          <a:endParaRPr lang="en-US"/>
        </a:p>
      </dgm:t>
    </dgm:pt>
    <dgm:pt modelId="{3C42FCA4-1E93-4ABD-9931-1616EEF1DC91}" type="sibTrans" cxnId="{8FE6A61B-4420-4A7C-87CC-6F82C2E9F165}">
      <dgm:prSet/>
      <dgm:spPr/>
      <dgm:t>
        <a:bodyPr/>
        <a:lstStyle/>
        <a:p>
          <a:endParaRPr lang="en-US"/>
        </a:p>
      </dgm:t>
    </dgm:pt>
    <dgm:pt modelId="{9404E220-F993-4A86-988B-29D778467BEA}">
      <dgm:prSet/>
      <dgm:spPr/>
      <dgm:t>
        <a:bodyPr/>
        <a:lstStyle/>
        <a:p>
          <a:r>
            <a:rPr lang="en-GB"/>
            <a:t>Appeals</a:t>
          </a:r>
          <a:endParaRPr lang="en-US"/>
        </a:p>
      </dgm:t>
    </dgm:pt>
    <dgm:pt modelId="{0F06895C-27BB-444D-9F54-0D2C52E494B0}" type="parTrans" cxnId="{5655915C-D459-494D-8C9B-FD718389537D}">
      <dgm:prSet/>
      <dgm:spPr/>
      <dgm:t>
        <a:bodyPr/>
        <a:lstStyle/>
        <a:p>
          <a:endParaRPr lang="en-US"/>
        </a:p>
      </dgm:t>
    </dgm:pt>
    <dgm:pt modelId="{E56BCA5A-C1C1-48E7-8FC1-8AB2DD17CCF7}" type="sibTrans" cxnId="{5655915C-D459-494D-8C9B-FD718389537D}">
      <dgm:prSet/>
      <dgm:spPr/>
      <dgm:t>
        <a:bodyPr/>
        <a:lstStyle/>
        <a:p>
          <a:endParaRPr lang="en-US"/>
        </a:p>
      </dgm:t>
    </dgm:pt>
    <dgm:pt modelId="{C0CA1751-6B10-4497-BFEB-FC1693112AE0}">
      <dgm:prSet/>
      <dgm:spPr/>
      <dgm:t>
        <a:bodyPr/>
        <a:lstStyle/>
        <a:p>
          <a:r>
            <a:rPr lang="en-GB"/>
            <a:t>Sampling Process (Standards Verification or External Moderation)</a:t>
          </a:r>
          <a:endParaRPr lang="en-US"/>
        </a:p>
      </dgm:t>
    </dgm:pt>
    <dgm:pt modelId="{9D1EC0F5-6A23-467A-90F2-3BC1375009E1}" type="parTrans" cxnId="{2D0E1250-339A-4983-8E51-29073E440856}">
      <dgm:prSet/>
      <dgm:spPr/>
      <dgm:t>
        <a:bodyPr/>
        <a:lstStyle/>
        <a:p>
          <a:endParaRPr lang="en-US"/>
        </a:p>
      </dgm:t>
    </dgm:pt>
    <dgm:pt modelId="{41CB9116-D056-49EC-8492-855E64CCAB91}" type="sibTrans" cxnId="{2D0E1250-339A-4983-8E51-29073E440856}">
      <dgm:prSet/>
      <dgm:spPr/>
      <dgm:t>
        <a:bodyPr/>
        <a:lstStyle/>
        <a:p>
          <a:endParaRPr lang="en-US"/>
        </a:p>
      </dgm:t>
    </dgm:pt>
    <dgm:pt modelId="{00285AE2-4DE8-4E91-A515-2D5E723FE811}" type="pres">
      <dgm:prSet presAssocID="{104674A6-CE79-42B8-9C09-E7C3315AB004}" presName="root" presStyleCnt="0">
        <dgm:presLayoutVars>
          <dgm:dir/>
          <dgm:resizeHandles val="exact"/>
        </dgm:presLayoutVars>
      </dgm:prSet>
      <dgm:spPr/>
    </dgm:pt>
    <dgm:pt modelId="{4047FF48-FF32-4428-99AA-7FF375EDB6D2}" type="pres">
      <dgm:prSet presAssocID="{38FDCB5F-658D-4860-9C6B-44BA39D3312F}" presName="compNode" presStyleCnt="0"/>
      <dgm:spPr/>
    </dgm:pt>
    <dgm:pt modelId="{89418559-5670-4D71-ABD9-AEF55A7961C1}" type="pres">
      <dgm:prSet presAssocID="{38FDCB5F-658D-4860-9C6B-44BA39D3312F}" presName="bgRect" presStyleLbl="bgShp" presStyleIdx="0" presStyleCnt="7"/>
      <dgm:spPr/>
    </dgm:pt>
    <dgm:pt modelId="{E885EAF9-46F6-40DB-9A9C-B756412AE390}" type="pres">
      <dgm:prSet presAssocID="{38FDCB5F-658D-4860-9C6B-44BA39D3312F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4AC4CA9-84F3-44D7-84D2-8F5B2CF01AA7}" type="pres">
      <dgm:prSet presAssocID="{38FDCB5F-658D-4860-9C6B-44BA39D3312F}" presName="spaceRect" presStyleCnt="0"/>
      <dgm:spPr/>
    </dgm:pt>
    <dgm:pt modelId="{E9B66835-F9E0-46EA-BD70-1D24031DDC2A}" type="pres">
      <dgm:prSet presAssocID="{38FDCB5F-658D-4860-9C6B-44BA39D3312F}" presName="parTx" presStyleLbl="revTx" presStyleIdx="0" presStyleCnt="7">
        <dgm:presLayoutVars>
          <dgm:chMax val="0"/>
          <dgm:chPref val="0"/>
        </dgm:presLayoutVars>
      </dgm:prSet>
      <dgm:spPr/>
    </dgm:pt>
    <dgm:pt modelId="{CD9CA477-E096-4B64-8961-0B6DDA04E17F}" type="pres">
      <dgm:prSet presAssocID="{6C0D7611-7BDD-4949-BDD4-BFE5E9C1FB63}" presName="sibTrans" presStyleCnt="0"/>
      <dgm:spPr/>
    </dgm:pt>
    <dgm:pt modelId="{0A33D3E5-6BA6-4AFA-AF85-C61D749957DB}" type="pres">
      <dgm:prSet presAssocID="{940AD61A-F79E-4C95-9CDA-9E7DD9BBD72F}" presName="compNode" presStyleCnt="0"/>
      <dgm:spPr/>
    </dgm:pt>
    <dgm:pt modelId="{31C5C973-9F41-4FA3-8075-12B3E058AB2B}" type="pres">
      <dgm:prSet presAssocID="{940AD61A-F79E-4C95-9CDA-9E7DD9BBD72F}" presName="bgRect" presStyleLbl="bgShp" presStyleIdx="1" presStyleCnt="7"/>
      <dgm:spPr/>
    </dgm:pt>
    <dgm:pt modelId="{D2FEBA88-8237-4AEE-A1BC-16ABE304C1EC}" type="pres">
      <dgm:prSet presAssocID="{940AD61A-F79E-4C95-9CDA-9E7DD9BBD72F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B373023F-130C-4CB1-83AE-260F6202F41D}" type="pres">
      <dgm:prSet presAssocID="{940AD61A-F79E-4C95-9CDA-9E7DD9BBD72F}" presName="spaceRect" presStyleCnt="0"/>
      <dgm:spPr/>
    </dgm:pt>
    <dgm:pt modelId="{C5529A55-23E4-4E04-8757-BB83AB72A235}" type="pres">
      <dgm:prSet presAssocID="{940AD61A-F79E-4C95-9CDA-9E7DD9BBD72F}" presName="parTx" presStyleLbl="revTx" presStyleIdx="1" presStyleCnt="7">
        <dgm:presLayoutVars>
          <dgm:chMax val="0"/>
          <dgm:chPref val="0"/>
        </dgm:presLayoutVars>
      </dgm:prSet>
      <dgm:spPr/>
    </dgm:pt>
    <dgm:pt modelId="{03C6CDF5-96B6-4518-82F1-AAC1626C9BC6}" type="pres">
      <dgm:prSet presAssocID="{1B6705DF-9E5C-4626-9C65-8E7EFEECB762}" presName="sibTrans" presStyleCnt="0"/>
      <dgm:spPr/>
    </dgm:pt>
    <dgm:pt modelId="{A4138466-4F91-4289-8664-C39B96DD9965}" type="pres">
      <dgm:prSet presAssocID="{46A0F69F-C6C7-45CF-9840-826161DA9C0E}" presName="compNode" presStyleCnt="0"/>
      <dgm:spPr/>
    </dgm:pt>
    <dgm:pt modelId="{F20C5ECB-BD1E-4B88-9B1A-AF2619EF0D34}" type="pres">
      <dgm:prSet presAssocID="{46A0F69F-C6C7-45CF-9840-826161DA9C0E}" presName="bgRect" presStyleLbl="bgShp" presStyleIdx="2" presStyleCnt="7"/>
      <dgm:spPr/>
    </dgm:pt>
    <dgm:pt modelId="{E0EB5F5C-C2B5-4E35-8841-1100F466784E}" type="pres">
      <dgm:prSet presAssocID="{46A0F69F-C6C7-45CF-9840-826161DA9C0E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1500154-F8F1-4D07-B4A9-7F7086536FCD}" type="pres">
      <dgm:prSet presAssocID="{46A0F69F-C6C7-45CF-9840-826161DA9C0E}" presName="spaceRect" presStyleCnt="0"/>
      <dgm:spPr/>
    </dgm:pt>
    <dgm:pt modelId="{85558A48-9F4C-470C-A303-2E6F625ECB0B}" type="pres">
      <dgm:prSet presAssocID="{46A0F69F-C6C7-45CF-9840-826161DA9C0E}" presName="parTx" presStyleLbl="revTx" presStyleIdx="2" presStyleCnt="7">
        <dgm:presLayoutVars>
          <dgm:chMax val="0"/>
          <dgm:chPref val="0"/>
        </dgm:presLayoutVars>
      </dgm:prSet>
      <dgm:spPr/>
    </dgm:pt>
    <dgm:pt modelId="{356529AF-24E2-4220-8254-8CE79766C14D}" type="pres">
      <dgm:prSet presAssocID="{A831CB2B-64A5-4997-9853-6AE68D983A64}" presName="sibTrans" presStyleCnt="0"/>
      <dgm:spPr/>
    </dgm:pt>
    <dgm:pt modelId="{CA2BBF47-A46F-4B2C-9998-8FB80346DE88}" type="pres">
      <dgm:prSet presAssocID="{97FCACB6-A178-4143-B7B1-2D033A5966E5}" presName="compNode" presStyleCnt="0"/>
      <dgm:spPr/>
    </dgm:pt>
    <dgm:pt modelId="{3DE75A3E-F922-43E0-B990-AC5141774028}" type="pres">
      <dgm:prSet presAssocID="{97FCACB6-A178-4143-B7B1-2D033A5966E5}" presName="bgRect" presStyleLbl="bgShp" presStyleIdx="3" presStyleCnt="7"/>
      <dgm:spPr/>
    </dgm:pt>
    <dgm:pt modelId="{CFC83181-D3EF-428C-89F0-CD814737104D}" type="pres">
      <dgm:prSet presAssocID="{97FCACB6-A178-4143-B7B1-2D033A5966E5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CE77A78-FEAC-4B31-8833-54160A9F4497}" type="pres">
      <dgm:prSet presAssocID="{97FCACB6-A178-4143-B7B1-2D033A5966E5}" presName="spaceRect" presStyleCnt="0"/>
      <dgm:spPr/>
    </dgm:pt>
    <dgm:pt modelId="{4DAF82FE-DEC4-49F1-8919-8293DA14B6AF}" type="pres">
      <dgm:prSet presAssocID="{97FCACB6-A178-4143-B7B1-2D033A5966E5}" presName="parTx" presStyleLbl="revTx" presStyleIdx="3" presStyleCnt="7">
        <dgm:presLayoutVars>
          <dgm:chMax val="0"/>
          <dgm:chPref val="0"/>
        </dgm:presLayoutVars>
      </dgm:prSet>
      <dgm:spPr/>
    </dgm:pt>
    <dgm:pt modelId="{18A64B78-150E-4E3D-9C7B-DB64D66512B8}" type="pres">
      <dgm:prSet presAssocID="{97FD0BE8-5DD5-46D2-A3B0-FD2607AD658E}" presName="sibTrans" presStyleCnt="0"/>
      <dgm:spPr/>
    </dgm:pt>
    <dgm:pt modelId="{8F70AD02-D975-43C9-9E99-07487B2F4BCE}" type="pres">
      <dgm:prSet presAssocID="{3567C1E8-2D95-4FD4-8EFD-4200E54C3970}" presName="compNode" presStyleCnt="0"/>
      <dgm:spPr/>
    </dgm:pt>
    <dgm:pt modelId="{74B67E6B-D2C5-4549-9FDD-8B7DCBC6BFA4}" type="pres">
      <dgm:prSet presAssocID="{3567C1E8-2D95-4FD4-8EFD-4200E54C3970}" presName="bgRect" presStyleLbl="bgShp" presStyleIdx="4" presStyleCnt="7"/>
      <dgm:spPr/>
    </dgm:pt>
    <dgm:pt modelId="{40C0DBE6-F3D9-4C58-9083-7CC45EFAACFB}" type="pres">
      <dgm:prSet presAssocID="{3567C1E8-2D95-4FD4-8EFD-4200E54C3970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1791114-F18B-4756-AA4E-DD752BF14AE1}" type="pres">
      <dgm:prSet presAssocID="{3567C1E8-2D95-4FD4-8EFD-4200E54C3970}" presName="spaceRect" presStyleCnt="0"/>
      <dgm:spPr/>
    </dgm:pt>
    <dgm:pt modelId="{2198D052-E7AB-4D80-A2AE-24D0B209D2AE}" type="pres">
      <dgm:prSet presAssocID="{3567C1E8-2D95-4FD4-8EFD-4200E54C3970}" presName="parTx" presStyleLbl="revTx" presStyleIdx="4" presStyleCnt="7">
        <dgm:presLayoutVars>
          <dgm:chMax val="0"/>
          <dgm:chPref val="0"/>
        </dgm:presLayoutVars>
      </dgm:prSet>
      <dgm:spPr/>
    </dgm:pt>
    <dgm:pt modelId="{0395C931-FEB2-4434-AEFC-784137753148}" type="pres">
      <dgm:prSet presAssocID="{3C42FCA4-1E93-4ABD-9931-1616EEF1DC91}" presName="sibTrans" presStyleCnt="0"/>
      <dgm:spPr/>
    </dgm:pt>
    <dgm:pt modelId="{7C8AF839-81E8-475B-BFC2-63F78F0F9F9A}" type="pres">
      <dgm:prSet presAssocID="{9404E220-F993-4A86-988B-29D778467BEA}" presName="compNode" presStyleCnt="0"/>
      <dgm:spPr/>
    </dgm:pt>
    <dgm:pt modelId="{0BB893C9-7A07-4C1A-902F-9C5F077CA119}" type="pres">
      <dgm:prSet presAssocID="{9404E220-F993-4A86-988B-29D778467BEA}" presName="bgRect" presStyleLbl="bgShp" presStyleIdx="5" presStyleCnt="7"/>
      <dgm:spPr/>
    </dgm:pt>
    <dgm:pt modelId="{F1934AFE-F551-43FC-8E91-6D3B22D75717}" type="pres">
      <dgm:prSet presAssocID="{9404E220-F993-4A86-988B-29D778467BEA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D4A5398A-E60A-4C47-9076-412AB0736DEE}" type="pres">
      <dgm:prSet presAssocID="{9404E220-F993-4A86-988B-29D778467BEA}" presName="spaceRect" presStyleCnt="0"/>
      <dgm:spPr/>
    </dgm:pt>
    <dgm:pt modelId="{1A58B327-D9FA-4C63-B1DF-86AFA99626B0}" type="pres">
      <dgm:prSet presAssocID="{9404E220-F993-4A86-988B-29D778467BEA}" presName="parTx" presStyleLbl="revTx" presStyleIdx="5" presStyleCnt="7">
        <dgm:presLayoutVars>
          <dgm:chMax val="0"/>
          <dgm:chPref val="0"/>
        </dgm:presLayoutVars>
      </dgm:prSet>
      <dgm:spPr/>
    </dgm:pt>
    <dgm:pt modelId="{EE719E7A-6352-4672-AAAC-CF2DAEDEACF2}" type="pres">
      <dgm:prSet presAssocID="{E56BCA5A-C1C1-48E7-8FC1-8AB2DD17CCF7}" presName="sibTrans" presStyleCnt="0"/>
      <dgm:spPr/>
    </dgm:pt>
    <dgm:pt modelId="{1A94CFCD-7E50-4D65-920A-D7E3192AED0F}" type="pres">
      <dgm:prSet presAssocID="{C0CA1751-6B10-4497-BFEB-FC1693112AE0}" presName="compNode" presStyleCnt="0"/>
      <dgm:spPr/>
    </dgm:pt>
    <dgm:pt modelId="{9DFE4E2E-FAB0-42EA-8B7D-DBE10DB72FED}" type="pres">
      <dgm:prSet presAssocID="{C0CA1751-6B10-4497-BFEB-FC1693112AE0}" presName="bgRect" presStyleLbl="bgShp" presStyleIdx="6" presStyleCnt="7"/>
      <dgm:spPr/>
    </dgm:pt>
    <dgm:pt modelId="{FCD1E997-9F6B-47D1-A4BD-2D600DAAC513}" type="pres">
      <dgm:prSet presAssocID="{C0CA1751-6B10-4497-BFEB-FC1693112AE0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531418FD-03B0-4D98-BD1D-DB82BCB64B55}" type="pres">
      <dgm:prSet presAssocID="{C0CA1751-6B10-4497-BFEB-FC1693112AE0}" presName="spaceRect" presStyleCnt="0"/>
      <dgm:spPr/>
    </dgm:pt>
    <dgm:pt modelId="{B92E29B3-C954-40F7-BC0F-55E92B2ABFC2}" type="pres">
      <dgm:prSet presAssocID="{C0CA1751-6B10-4497-BFEB-FC1693112AE0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8FE6A61B-4420-4A7C-87CC-6F82C2E9F165}" srcId="{104674A6-CE79-42B8-9C09-E7C3315AB004}" destId="{3567C1E8-2D95-4FD4-8EFD-4200E54C3970}" srcOrd="4" destOrd="0" parTransId="{FDCFFFF5-DA91-4B0A-A166-E676B3981137}" sibTransId="{3C42FCA4-1E93-4ABD-9931-1616EEF1DC91}"/>
    <dgm:cxn modelId="{65626E2C-192B-45C6-BB0A-ABC97B20E8FC}" type="presOf" srcId="{940AD61A-F79E-4C95-9CDA-9E7DD9BBD72F}" destId="{C5529A55-23E4-4E04-8757-BB83AB72A235}" srcOrd="0" destOrd="0" presId="urn:microsoft.com/office/officeart/2018/2/layout/IconVerticalSolidList"/>
    <dgm:cxn modelId="{F66EFF3A-A29A-4045-A1B2-441D4563E0A6}" type="presOf" srcId="{97FCACB6-A178-4143-B7B1-2D033A5966E5}" destId="{4DAF82FE-DEC4-49F1-8919-8293DA14B6AF}" srcOrd="0" destOrd="0" presId="urn:microsoft.com/office/officeart/2018/2/layout/IconVerticalSolidList"/>
    <dgm:cxn modelId="{5655915C-D459-494D-8C9B-FD718389537D}" srcId="{104674A6-CE79-42B8-9C09-E7C3315AB004}" destId="{9404E220-F993-4A86-988B-29D778467BEA}" srcOrd="5" destOrd="0" parTransId="{0F06895C-27BB-444D-9F54-0D2C52E494B0}" sibTransId="{E56BCA5A-C1C1-48E7-8FC1-8AB2DD17CCF7}"/>
    <dgm:cxn modelId="{2A0DE44D-91F3-4987-A5F6-C8E2A438F993}" srcId="{104674A6-CE79-42B8-9C09-E7C3315AB004}" destId="{940AD61A-F79E-4C95-9CDA-9E7DD9BBD72F}" srcOrd="1" destOrd="0" parTransId="{D14FE754-3AE1-4D2C-91CC-EE73791D2334}" sibTransId="{1B6705DF-9E5C-4626-9C65-8E7EFEECB762}"/>
    <dgm:cxn modelId="{2D0E1250-339A-4983-8E51-29073E440856}" srcId="{104674A6-CE79-42B8-9C09-E7C3315AB004}" destId="{C0CA1751-6B10-4497-BFEB-FC1693112AE0}" srcOrd="6" destOrd="0" parTransId="{9D1EC0F5-6A23-467A-90F2-3BC1375009E1}" sibTransId="{41CB9116-D056-49EC-8492-855E64CCAB91}"/>
    <dgm:cxn modelId="{70BF7D53-E0CD-4564-A61E-C579D15BC842}" type="presOf" srcId="{46A0F69F-C6C7-45CF-9840-826161DA9C0E}" destId="{85558A48-9F4C-470C-A303-2E6F625ECB0B}" srcOrd="0" destOrd="0" presId="urn:microsoft.com/office/officeart/2018/2/layout/IconVerticalSolidList"/>
    <dgm:cxn modelId="{E6109073-B51F-4191-909B-3D88BA946D97}" type="presOf" srcId="{3567C1E8-2D95-4FD4-8EFD-4200E54C3970}" destId="{2198D052-E7AB-4D80-A2AE-24D0B209D2AE}" srcOrd="0" destOrd="0" presId="urn:microsoft.com/office/officeart/2018/2/layout/IconVerticalSolidList"/>
    <dgm:cxn modelId="{BAAFEB86-3621-4B17-A0A9-02184520CF04}" type="presOf" srcId="{38FDCB5F-658D-4860-9C6B-44BA39D3312F}" destId="{E9B66835-F9E0-46EA-BD70-1D24031DDC2A}" srcOrd="0" destOrd="0" presId="urn:microsoft.com/office/officeart/2018/2/layout/IconVerticalSolidList"/>
    <dgm:cxn modelId="{CAEA1993-D3D4-4C93-AD2F-463A1F77AE8D}" type="presOf" srcId="{9404E220-F993-4A86-988B-29D778467BEA}" destId="{1A58B327-D9FA-4C63-B1DF-86AFA99626B0}" srcOrd="0" destOrd="0" presId="urn:microsoft.com/office/officeart/2018/2/layout/IconVerticalSolidList"/>
    <dgm:cxn modelId="{A2BBA994-4C1D-4799-B3C6-4ECD4BFEB975}" srcId="{104674A6-CE79-42B8-9C09-E7C3315AB004}" destId="{46A0F69F-C6C7-45CF-9840-826161DA9C0E}" srcOrd="2" destOrd="0" parTransId="{BE2D1AE3-40DE-4E32-B350-6816AFCC0DD2}" sibTransId="{A831CB2B-64A5-4997-9853-6AE68D983A64}"/>
    <dgm:cxn modelId="{14E61AA9-3592-4E4E-8E0D-DE909A6D34DF}" srcId="{104674A6-CE79-42B8-9C09-E7C3315AB004}" destId="{38FDCB5F-658D-4860-9C6B-44BA39D3312F}" srcOrd="0" destOrd="0" parTransId="{1BCC7045-8600-41E4-AF12-905A9481CD14}" sibTransId="{6C0D7611-7BDD-4949-BDD4-BFE5E9C1FB63}"/>
    <dgm:cxn modelId="{BA63F7AB-2D06-4C4E-9E43-18F632FEB950}" type="presOf" srcId="{C0CA1751-6B10-4497-BFEB-FC1693112AE0}" destId="{B92E29B3-C954-40F7-BC0F-55E92B2ABFC2}" srcOrd="0" destOrd="0" presId="urn:microsoft.com/office/officeart/2018/2/layout/IconVerticalSolidList"/>
    <dgm:cxn modelId="{4D12D4C6-2132-48E6-B361-B729645F178F}" srcId="{104674A6-CE79-42B8-9C09-E7C3315AB004}" destId="{97FCACB6-A178-4143-B7B1-2D033A5966E5}" srcOrd="3" destOrd="0" parTransId="{19050153-71E9-4BE7-BA64-01CD0FF7675B}" sibTransId="{97FD0BE8-5DD5-46D2-A3B0-FD2607AD658E}"/>
    <dgm:cxn modelId="{BFD352FF-C3EF-464C-A541-09C77C62BBAF}" type="presOf" srcId="{104674A6-CE79-42B8-9C09-E7C3315AB004}" destId="{00285AE2-4DE8-4E91-A515-2D5E723FE811}" srcOrd="0" destOrd="0" presId="urn:microsoft.com/office/officeart/2018/2/layout/IconVerticalSolidList"/>
    <dgm:cxn modelId="{85D8CBD5-7C31-4318-AB9D-E6A5DA832873}" type="presParOf" srcId="{00285AE2-4DE8-4E91-A515-2D5E723FE811}" destId="{4047FF48-FF32-4428-99AA-7FF375EDB6D2}" srcOrd="0" destOrd="0" presId="urn:microsoft.com/office/officeart/2018/2/layout/IconVerticalSolidList"/>
    <dgm:cxn modelId="{6E5FC10F-4291-4BC8-A089-6834A1AAEB71}" type="presParOf" srcId="{4047FF48-FF32-4428-99AA-7FF375EDB6D2}" destId="{89418559-5670-4D71-ABD9-AEF55A7961C1}" srcOrd="0" destOrd="0" presId="urn:microsoft.com/office/officeart/2018/2/layout/IconVerticalSolidList"/>
    <dgm:cxn modelId="{91D9408D-DCEA-4DA1-9544-411661D1AD21}" type="presParOf" srcId="{4047FF48-FF32-4428-99AA-7FF375EDB6D2}" destId="{E885EAF9-46F6-40DB-9A9C-B756412AE390}" srcOrd="1" destOrd="0" presId="urn:microsoft.com/office/officeart/2018/2/layout/IconVerticalSolidList"/>
    <dgm:cxn modelId="{8E79C77F-5CC7-4345-8CA0-9948AA3B8CAF}" type="presParOf" srcId="{4047FF48-FF32-4428-99AA-7FF375EDB6D2}" destId="{C4AC4CA9-84F3-44D7-84D2-8F5B2CF01AA7}" srcOrd="2" destOrd="0" presId="urn:microsoft.com/office/officeart/2018/2/layout/IconVerticalSolidList"/>
    <dgm:cxn modelId="{646E338E-3C02-400B-A875-825C42CA5C87}" type="presParOf" srcId="{4047FF48-FF32-4428-99AA-7FF375EDB6D2}" destId="{E9B66835-F9E0-46EA-BD70-1D24031DDC2A}" srcOrd="3" destOrd="0" presId="urn:microsoft.com/office/officeart/2018/2/layout/IconVerticalSolidList"/>
    <dgm:cxn modelId="{414E2834-8A55-49DB-AA58-CD5AF6FF457C}" type="presParOf" srcId="{00285AE2-4DE8-4E91-A515-2D5E723FE811}" destId="{CD9CA477-E096-4B64-8961-0B6DDA04E17F}" srcOrd="1" destOrd="0" presId="urn:microsoft.com/office/officeart/2018/2/layout/IconVerticalSolidList"/>
    <dgm:cxn modelId="{0DEC5082-4447-457F-B9F5-49A71762332B}" type="presParOf" srcId="{00285AE2-4DE8-4E91-A515-2D5E723FE811}" destId="{0A33D3E5-6BA6-4AFA-AF85-C61D749957DB}" srcOrd="2" destOrd="0" presId="urn:microsoft.com/office/officeart/2018/2/layout/IconVerticalSolidList"/>
    <dgm:cxn modelId="{1AD062BE-1AA7-43C6-A5B4-ADE267E4CFDC}" type="presParOf" srcId="{0A33D3E5-6BA6-4AFA-AF85-C61D749957DB}" destId="{31C5C973-9F41-4FA3-8075-12B3E058AB2B}" srcOrd="0" destOrd="0" presId="urn:microsoft.com/office/officeart/2018/2/layout/IconVerticalSolidList"/>
    <dgm:cxn modelId="{EF9DCD57-8C67-40AD-AB06-9A8FEEE0441D}" type="presParOf" srcId="{0A33D3E5-6BA6-4AFA-AF85-C61D749957DB}" destId="{D2FEBA88-8237-4AEE-A1BC-16ABE304C1EC}" srcOrd="1" destOrd="0" presId="urn:microsoft.com/office/officeart/2018/2/layout/IconVerticalSolidList"/>
    <dgm:cxn modelId="{2DDB0A6E-C317-4A7B-BCC8-ADC1BC7C71CA}" type="presParOf" srcId="{0A33D3E5-6BA6-4AFA-AF85-C61D749957DB}" destId="{B373023F-130C-4CB1-83AE-260F6202F41D}" srcOrd="2" destOrd="0" presId="urn:microsoft.com/office/officeart/2018/2/layout/IconVerticalSolidList"/>
    <dgm:cxn modelId="{7F98FDC8-177F-42E8-8AAB-80B106B55DC7}" type="presParOf" srcId="{0A33D3E5-6BA6-4AFA-AF85-C61D749957DB}" destId="{C5529A55-23E4-4E04-8757-BB83AB72A235}" srcOrd="3" destOrd="0" presId="urn:microsoft.com/office/officeart/2018/2/layout/IconVerticalSolidList"/>
    <dgm:cxn modelId="{CDD8C27C-5F74-4864-88AF-D93E8D4BF46F}" type="presParOf" srcId="{00285AE2-4DE8-4E91-A515-2D5E723FE811}" destId="{03C6CDF5-96B6-4518-82F1-AAC1626C9BC6}" srcOrd="3" destOrd="0" presId="urn:microsoft.com/office/officeart/2018/2/layout/IconVerticalSolidList"/>
    <dgm:cxn modelId="{1144F416-1AE6-4F44-92C2-C61C53A67318}" type="presParOf" srcId="{00285AE2-4DE8-4E91-A515-2D5E723FE811}" destId="{A4138466-4F91-4289-8664-C39B96DD9965}" srcOrd="4" destOrd="0" presId="urn:microsoft.com/office/officeart/2018/2/layout/IconVerticalSolidList"/>
    <dgm:cxn modelId="{C867FF09-471A-423C-85A3-A4942C756C26}" type="presParOf" srcId="{A4138466-4F91-4289-8664-C39B96DD9965}" destId="{F20C5ECB-BD1E-4B88-9B1A-AF2619EF0D34}" srcOrd="0" destOrd="0" presId="urn:microsoft.com/office/officeart/2018/2/layout/IconVerticalSolidList"/>
    <dgm:cxn modelId="{2CBBB132-D1B0-4493-99DD-DA358A611E1D}" type="presParOf" srcId="{A4138466-4F91-4289-8664-C39B96DD9965}" destId="{E0EB5F5C-C2B5-4E35-8841-1100F466784E}" srcOrd="1" destOrd="0" presId="urn:microsoft.com/office/officeart/2018/2/layout/IconVerticalSolidList"/>
    <dgm:cxn modelId="{91836880-273B-47AC-9955-73CDE7B11DB5}" type="presParOf" srcId="{A4138466-4F91-4289-8664-C39B96DD9965}" destId="{E1500154-F8F1-4D07-B4A9-7F7086536FCD}" srcOrd="2" destOrd="0" presId="urn:microsoft.com/office/officeart/2018/2/layout/IconVerticalSolidList"/>
    <dgm:cxn modelId="{5CB4A0B8-535F-404B-A384-72A2AFD3C100}" type="presParOf" srcId="{A4138466-4F91-4289-8664-C39B96DD9965}" destId="{85558A48-9F4C-470C-A303-2E6F625ECB0B}" srcOrd="3" destOrd="0" presId="urn:microsoft.com/office/officeart/2018/2/layout/IconVerticalSolidList"/>
    <dgm:cxn modelId="{C1255D3F-ED14-4D6D-BA2C-CFE22056540C}" type="presParOf" srcId="{00285AE2-4DE8-4E91-A515-2D5E723FE811}" destId="{356529AF-24E2-4220-8254-8CE79766C14D}" srcOrd="5" destOrd="0" presId="urn:microsoft.com/office/officeart/2018/2/layout/IconVerticalSolidList"/>
    <dgm:cxn modelId="{67822182-19C4-4456-8E7B-EF94B6D61606}" type="presParOf" srcId="{00285AE2-4DE8-4E91-A515-2D5E723FE811}" destId="{CA2BBF47-A46F-4B2C-9998-8FB80346DE88}" srcOrd="6" destOrd="0" presId="urn:microsoft.com/office/officeart/2018/2/layout/IconVerticalSolidList"/>
    <dgm:cxn modelId="{3338550C-5529-4D93-8F1C-65D25F78F8DC}" type="presParOf" srcId="{CA2BBF47-A46F-4B2C-9998-8FB80346DE88}" destId="{3DE75A3E-F922-43E0-B990-AC5141774028}" srcOrd="0" destOrd="0" presId="urn:microsoft.com/office/officeart/2018/2/layout/IconVerticalSolidList"/>
    <dgm:cxn modelId="{3E67F58E-2D52-40D5-92C4-619D91BA22E7}" type="presParOf" srcId="{CA2BBF47-A46F-4B2C-9998-8FB80346DE88}" destId="{CFC83181-D3EF-428C-89F0-CD814737104D}" srcOrd="1" destOrd="0" presId="urn:microsoft.com/office/officeart/2018/2/layout/IconVerticalSolidList"/>
    <dgm:cxn modelId="{F6F99896-320E-4611-B7E1-45B985D0859C}" type="presParOf" srcId="{CA2BBF47-A46F-4B2C-9998-8FB80346DE88}" destId="{5CE77A78-FEAC-4B31-8833-54160A9F4497}" srcOrd="2" destOrd="0" presId="urn:microsoft.com/office/officeart/2018/2/layout/IconVerticalSolidList"/>
    <dgm:cxn modelId="{E4A3E0EB-FD7B-4ACA-8925-50217A2029F2}" type="presParOf" srcId="{CA2BBF47-A46F-4B2C-9998-8FB80346DE88}" destId="{4DAF82FE-DEC4-49F1-8919-8293DA14B6AF}" srcOrd="3" destOrd="0" presId="urn:microsoft.com/office/officeart/2018/2/layout/IconVerticalSolidList"/>
    <dgm:cxn modelId="{D6EB6914-2FCD-4D59-926A-EDBEC0FC3BAE}" type="presParOf" srcId="{00285AE2-4DE8-4E91-A515-2D5E723FE811}" destId="{18A64B78-150E-4E3D-9C7B-DB64D66512B8}" srcOrd="7" destOrd="0" presId="urn:microsoft.com/office/officeart/2018/2/layout/IconVerticalSolidList"/>
    <dgm:cxn modelId="{D6CA447D-6D30-4AA9-8C2D-D7EEB98C1C41}" type="presParOf" srcId="{00285AE2-4DE8-4E91-A515-2D5E723FE811}" destId="{8F70AD02-D975-43C9-9E99-07487B2F4BCE}" srcOrd="8" destOrd="0" presId="urn:microsoft.com/office/officeart/2018/2/layout/IconVerticalSolidList"/>
    <dgm:cxn modelId="{4819AA52-B8CB-4E0C-B299-5152382FA38E}" type="presParOf" srcId="{8F70AD02-D975-43C9-9E99-07487B2F4BCE}" destId="{74B67E6B-D2C5-4549-9FDD-8B7DCBC6BFA4}" srcOrd="0" destOrd="0" presId="urn:microsoft.com/office/officeart/2018/2/layout/IconVerticalSolidList"/>
    <dgm:cxn modelId="{341ABFB5-B091-4A31-85FC-DBC86B5AC71B}" type="presParOf" srcId="{8F70AD02-D975-43C9-9E99-07487B2F4BCE}" destId="{40C0DBE6-F3D9-4C58-9083-7CC45EFAACFB}" srcOrd="1" destOrd="0" presId="urn:microsoft.com/office/officeart/2018/2/layout/IconVerticalSolidList"/>
    <dgm:cxn modelId="{B7242394-EFA2-435E-9DC1-5EF4AF2A69E1}" type="presParOf" srcId="{8F70AD02-D975-43C9-9E99-07487B2F4BCE}" destId="{11791114-F18B-4756-AA4E-DD752BF14AE1}" srcOrd="2" destOrd="0" presId="urn:microsoft.com/office/officeart/2018/2/layout/IconVerticalSolidList"/>
    <dgm:cxn modelId="{6A932F64-1B4F-4EB2-AB5A-EAF3A1736B6F}" type="presParOf" srcId="{8F70AD02-D975-43C9-9E99-07487B2F4BCE}" destId="{2198D052-E7AB-4D80-A2AE-24D0B209D2AE}" srcOrd="3" destOrd="0" presId="urn:microsoft.com/office/officeart/2018/2/layout/IconVerticalSolidList"/>
    <dgm:cxn modelId="{B7A560BA-1DEE-4A3C-8961-6859F7207836}" type="presParOf" srcId="{00285AE2-4DE8-4E91-A515-2D5E723FE811}" destId="{0395C931-FEB2-4434-AEFC-784137753148}" srcOrd="9" destOrd="0" presId="urn:microsoft.com/office/officeart/2018/2/layout/IconVerticalSolidList"/>
    <dgm:cxn modelId="{9F16AF50-C60A-435B-A95B-E16D244450C8}" type="presParOf" srcId="{00285AE2-4DE8-4E91-A515-2D5E723FE811}" destId="{7C8AF839-81E8-475B-BFC2-63F78F0F9F9A}" srcOrd="10" destOrd="0" presId="urn:microsoft.com/office/officeart/2018/2/layout/IconVerticalSolidList"/>
    <dgm:cxn modelId="{EE1ACD22-E571-40D2-88AE-1DB27BAC76E6}" type="presParOf" srcId="{7C8AF839-81E8-475B-BFC2-63F78F0F9F9A}" destId="{0BB893C9-7A07-4C1A-902F-9C5F077CA119}" srcOrd="0" destOrd="0" presId="urn:microsoft.com/office/officeart/2018/2/layout/IconVerticalSolidList"/>
    <dgm:cxn modelId="{0D1ADEDB-9CE7-43FE-A6BD-BB0BAC9D44E2}" type="presParOf" srcId="{7C8AF839-81E8-475B-BFC2-63F78F0F9F9A}" destId="{F1934AFE-F551-43FC-8E91-6D3B22D75717}" srcOrd="1" destOrd="0" presId="urn:microsoft.com/office/officeart/2018/2/layout/IconVerticalSolidList"/>
    <dgm:cxn modelId="{24409114-26C8-48DC-BFC8-470135564347}" type="presParOf" srcId="{7C8AF839-81E8-475B-BFC2-63F78F0F9F9A}" destId="{D4A5398A-E60A-4C47-9076-412AB0736DEE}" srcOrd="2" destOrd="0" presId="urn:microsoft.com/office/officeart/2018/2/layout/IconVerticalSolidList"/>
    <dgm:cxn modelId="{2B901A32-7E78-494C-AB70-F2F92A310F8D}" type="presParOf" srcId="{7C8AF839-81E8-475B-BFC2-63F78F0F9F9A}" destId="{1A58B327-D9FA-4C63-B1DF-86AFA99626B0}" srcOrd="3" destOrd="0" presId="urn:microsoft.com/office/officeart/2018/2/layout/IconVerticalSolidList"/>
    <dgm:cxn modelId="{4117AF56-BDD6-46A3-9050-988B486799D9}" type="presParOf" srcId="{00285AE2-4DE8-4E91-A515-2D5E723FE811}" destId="{EE719E7A-6352-4672-AAAC-CF2DAEDEACF2}" srcOrd="11" destOrd="0" presId="urn:microsoft.com/office/officeart/2018/2/layout/IconVerticalSolidList"/>
    <dgm:cxn modelId="{F4B9634A-C8BB-4F95-8F36-998F62037E71}" type="presParOf" srcId="{00285AE2-4DE8-4E91-A515-2D5E723FE811}" destId="{1A94CFCD-7E50-4D65-920A-D7E3192AED0F}" srcOrd="12" destOrd="0" presId="urn:microsoft.com/office/officeart/2018/2/layout/IconVerticalSolidList"/>
    <dgm:cxn modelId="{DD3985B6-2293-47C1-A155-297CDD9934EB}" type="presParOf" srcId="{1A94CFCD-7E50-4D65-920A-D7E3192AED0F}" destId="{9DFE4E2E-FAB0-42EA-8B7D-DBE10DB72FED}" srcOrd="0" destOrd="0" presId="urn:microsoft.com/office/officeart/2018/2/layout/IconVerticalSolidList"/>
    <dgm:cxn modelId="{6EE4D304-168C-4C49-AE78-1F4CE8918457}" type="presParOf" srcId="{1A94CFCD-7E50-4D65-920A-D7E3192AED0F}" destId="{FCD1E997-9F6B-47D1-A4BD-2D600DAAC513}" srcOrd="1" destOrd="0" presId="urn:microsoft.com/office/officeart/2018/2/layout/IconVerticalSolidList"/>
    <dgm:cxn modelId="{B78130CC-8DED-46A9-A037-199780667517}" type="presParOf" srcId="{1A94CFCD-7E50-4D65-920A-D7E3192AED0F}" destId="{531418FD-03B0-4D98-BD1D-DB82BCB64B55}" srcOrd="2" destOrd="0" presId="urn:microsoft.com/office/officeart/2018/2/layout/IconVerticalSolidList"/>
    <dgm:cxn modelId="{194DA1F5-01D0-4175-A7BD-85716CDD8FC8}" type="presParOf" srcId="{1A94CFCD-7E50-4D65-920A-D7E3192AED0F}" destId="{B92E29B3-C954-40F7-BC0F-55E92B2ABFC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2877C-847D-48B5-8981-80700C8075C1}">
      <dsp:nvSpPr>
        <dsp:cNvPr id="0" name=""/>
        <dsp:cNvSpPr/>
      </dsp:nvSpPr>
      <dsp:spPr>
        <a:xfrm>
          <a:off x="0" y="0"/>
          <a:ext cx="6336792" cy="7828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All courses have at least 4 units over two years.</a:t>
          </a:r>
          <a:endParaRPr lang="en-US" sz="2000" kern="1200"/>
        </a:p>
      </dsp:txBody>
      <dsp:txXfrm>
        <a:off x="22928" y="22928"/>
        <a:ext cx="5400461" cy="736978"/>
      </dsp:txXfrm>
    </dsp:sp>
    <dsp:sp modelId="{7BDA6671-52F1-4E04-AFF7-DB42390A868D}">
      <dsp:nvSpPr>
        <dsp:cNvPr id="0" name=""/>
        <dsp:cNvSpPr/>
      </dsp:nvSpPr>
      <dsp:spPr>
        <a:xfrm>
          <a:off x="473202" y="891561"/>
          <a:ext cx="6336792" cy="7828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Each unit has an individual unit grade (e.g. P,M or D)</a:t>
          </a:r>
          <a:endParaRPr lang="en-US" sz="2000" kern="1200"/>
        </a:p>
      </dsp:txBody>
      <dsp:txXfrm>
        <a:off x="496130" y="914489"/>
        <a:ext cx="5308891" cy="736978"/>
      </dsp:txXfrm>
    </dsp:sp>
    <dsp:sp modelId="{03A0DBEA-94D0-4413-BCE2-5561E9E48D8F}">
      <dsp:nvSpPr>
        <dsp:cNvPr id="0" name=""/>
        <dsp:cNvSpPr/>
      </dsp:nvSpPr>
      <dsp:spPr>
        <a:xfrm>
          <a:off x="946404" y="1783122"/>
          <a:ext cx="6336792" cy="7828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Each unit is worth a specific number of points (e.g. 6, 10, 16)</a:t>
          </a:r>
          <a:endParaRPr lang="en-US" sz="2000" kern="1200"/>
        </a:p>
      </dsp:txBody>
      <dsp:txXfrm>
        <a:off x="969332" y="1806050"/>
        <a:ext cx="5308891" cy="736978"/>
      </dsp:txXfrm>
    </dsp:sp>
    <dsp:sp modelId="{E5B9F8D0-F244-4102-9239-99448D277D5F}">
      <dsp:nvSpPr>
        <dsp:cNvPr id="0" name=""/>
        <dsp:cNvSpPr/>
      </dsp:nvSpPr>
      <dsp:spPr>
        <a:xfrm>
          <a:off x="1419605" y="2674684"/>
          <a:ext cx="6336792" cy="7828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All unit points are added up at the end to reach an overall full Qualification Grade.</a:t>
          </a:r>
          <a:endParaRPr lang="en-US" sz="2000" kern="1200"/>
        </a:p>
      </dsp:txBody>
      <dsp:txXfrm>
        <a:off x="1442533" y="2697612"/>
        <a:ext cx="5308891" cy="736978"/>
      </dsp:txXfrm>
    </dsp:sp>
    <dsp:sp modelId="{86BBE9AD-DE78-4E83-932A-74CAD71F28EF}">
      <dsp:nvSpPr>
        <dsp:cNvPr id="0" name=""/>
        <dsp:cNvSpPr/>
      </dsp:nvSpPr>
      <dsp:spPr>
        <a:xfrm>
          <a:off x="1892808" y="3566245"/>
          <a:ext cx="6336792" cy="7828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It is this that we can compare to UCAS.</a:t>
          </a:r>
          <a:endParaRPr lang="en-US" sz="2000" kern="1200" dirty="0"/>
        </a:p>
      </dsp:txBody>
      <dsp:txXfrm>
        <a:off x="1915736" y="3589173"/>
        <a:ext cx="5308891" cy="736978"/>
      </dsp:txXfrm>
    </dsp:sp>
    <dsp:sp modelId="{321E6528-8F73-4818-AF1A-2039D875FB8C}">
      <dsp:nvSpPr>
        <dsp:cNvPr id="0" name=""/>
        <dsp:cNvSpPr/>
      </dsp:nvSpPr>
      <dsp:spPr>
        <a:xfrm>
          <a:off x="5827949" y="571904"/>
          <a:ext cx="508842" cy="50884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942438" y="571904"/>
        <a:ext cx="279864" cy="382904"/>
      </dsp:txXfrm>
    </dsp:sp>
    <dsp:sp modelId="{6A0D8D64-05D5-4086-84A9-7587945AD0ED}">
      <dsp:nvSpPr>
        <dsp:cNvPr id="0" name=""/>
        <dsp:cNvSpPr/>
      </dsp:nvSpPr>
      <dsp:spPr>
        <a:xfrm>
          <a:off x="6301151" y="1463465"/>
          <a:ext cx="508842" cy="50884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415640" y="1463465"/>
        <a:ext cx="279864" cy="382904"/>
      </dsp:txXfrm>
    </dsp:sp>
    <dsp:sp modelId="{4980D4E9-7E2B-4E1C-99D8-119BC9B02CD5}">
      <dsp:nvSpPr>
        <dsp:cNvPr id="0" name=""/>
        <dsp:cNvSpPr/>
      </dsp:nvSpPr>
      <dsp:spPr>
        <a:xfrm>
          <a:off x="6774353" y="2341979"/>
          <a:ext cx="508842" cy="50884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888842" y="2341979"/>
        <a:ext cx="279864" cy="382904"/>
      </dsp:txXfrm>
    </dsp:sp>
    <dsp:sp modelId="{446E6E2F-908D-4928-9F4E-45AB1F7DF31E}">
      <dsp:nvSpPr>
        <dsp:cNvPr id="0" name=""/>
        <dsp:cNvSpPr/>
      </dsp:nvSpPr>
      <dsp:spPr>
        <a:xfrm>
          <a:off x="7247555" y="3242239"/>
          <a:ext cx="508842" cy="50884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362044" y="3242239"/>
        <a:ext cx="279864" cy="3829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D4AE8-6377-4EC5-86D6-31A377BB9982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2 x External Assessments (exams).</a:t>
          </a:r>
          <a:endParaRPr lang="en-US" sz="1600" kern="1200"/>
        </a:p>
      </dsp:txBody>
      <dsp:txXfrm>
        <a:off x="0" y="591343"/>
        <a:ext cx="2571749" cy="1543050"/>
      </dsp:txXfrm>
    </dsp:sp>
    <dsp:sp modelId="{FE78E763-61D1-458A-A673-1BF3AC855791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2x Internal Assessments – Controlled Assessments marked internally and externally moderated. </a:t>
          </a:r>
          <a:endParaRPr lang="en-US" sz="1600" kern="1200"/>
        </a:p>
      </dsp:txBody>
      <dsp:txXfrm>
        <a:off x="2828925" y="591343"/>
        <a:ext cx="2571749" cy="1543050"/>
      </dsp:txXfrm>
    </dsp:sp>
    <dsp:sp modelId="{8102C2A0-E028-4726-A16B-D5B2DBD24494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Year 1 Controlled Assessment Dates: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10</a:t>
          </a:r>
          <a:r>
            <a:rPr lang="en-GB" sz="1600" kern="1200" baseline="30000" dirty="0"/>
            <a:t>th</a:t>
          </a:r>
          <a:r>
            <a:rPr lang="en-GB" sz="1600" kern="1200" dirty="0"/>
            <a:t> Dec – 5 hours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11</a:t>
          </a:r>
          <a:r>
            <a:rPr lang="en-GB" sz="1600" kern="1200" baseline="30000" dirty="0"/>
            <a:t>th</a:t>
          </a:r>
          <a:r>
            <a:rPr lang="en-GB" sz="1600" kern="1200" dirty="0"/>
            <a:t> Dec – 2/3 hours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18</a:t>
          </a:r>
          <a:r>
            <a:rPr lang="en-GB" sz="1600" kern="1200" baseline="30000" dirty="0"/>
            <a:t>th</a:t>
          </a:r>
          <a:r>
            <a:rPr lang="en-GB" sz="1600" kern="1200" dirty="0"/>
            <a:t> Dec – extra time</a:t>
          </a:r>
          <a:endParaRPr lang="en-US" sz="1600" kern="1200" dirty="0"/>
        </a:p>
      </dsp:txBody>
      <dsp:txXfrm>
        <a:off x="5657849" y="591343"/>
        <a:ext cx="2571749" cy="1543050"/>
      </dsp:txXfrm>
    </dsp:sp>
    <dsp:sp modelId="{99162FDA-837E-43FC-B5F8-FC286417BF0A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Each unit is given a grade, the grade equates to points.</a:t>
          </a:r>
          <a:endParaRPr lang="en-US" sz="1600" kern="1200"/>
        </a:p>
      </dsp:txBody>
      <dsp:txXfrm>
        <a:off x="1414462" y="2391569"/>
        <a:ext cx="2571749" cy="1543050"/>
      </dsp:txXfrm>
    </dsp:sp>
    <dsp:sp modelId="{7E7E9213-1D27-4CBA-8CCC-8E39D9085716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All points are added together to give a final qualification grade of A – E. </a:t>
          </a:r>
          <a:endParaRPr lang="en-US" sz="1600" kern="1200"/>
        </a:p>
      </dsp:txBody>
      <dsp:txXfrm>
        <a:off x="4243387" y="2391569"/>
        <a:ext cx="2571749" cy="1543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931E6-C775-4344-8747-4BAEF02D897F}">
      <dsp:nvSpPr>
        <dsp:cNvPr id="0" name=""/>
        <dsp:cNvSpPr/>
      </dsp:nvSpPr>
      <dsp:spPr>
        <a:xfrm>
          <a:off x="-49185" y="363198"/>
          <a:ext cx="8363272" cy="22233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B07E53-FFD5-4F92-B0DA-36CDFE803147}">
      <dsp:nvSpPr>
        <dsp:cNvPr id="0" name=""/>
        <dsp:cNvSpPr/>
      </dsp:nvSpPr>
      <dsp:spPr>
        <a:xfrm>
          <a:off x="376446" y="1087919"/>
          <a:ext cx="773876" cy="7738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66A9B1-F893-4FD0-A4E1-6E006873E194}">
      <dsp:nvSpPr>
        <dsp:cNvPr id="0" name=""/>
        <dsp:cNvSpPr/>
      </dsp:nvSpPr>
      <dsp:spPr>
        <a:xfrm>
          <a:off x="1575954" y="771333"/>
          <a:ext cx="3763472" cy="1407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13" tIns="148913" rIns="148913" bIns="14891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Once the assessment has been set there are </a:t>
          </a:r>
          <a:r>
            <a:rPr lang="en-GB" sz="2400" b="1" u="sng" kern="1200" dirty="0"/>
            <a:t>a few critical rules.</a:t>
          </a:r>
          <a:endParaRPr lang="en-US" sz="2400" kern="1200" dirty="0"/>
        </a:p>
      </dsp:txBody>
      <dsp:txXfrm>
        <a:off x="1575954" y="771333"/>
        <a:ext cx="3763472" cy="1407047"/>
      </dsp:txXfrm>
    </dsp:sp>
    <dsp:sp modelId="{FD2D6888-7657-4552-AA37-F6420771A415}">
      <dsp:nvSpPr>
        <dsp:cNvPr id="0" name=""/>
        <dsp:cNvSpPr/>
      </dsp:nvSpPr>
      <dsp:spPr>
        <a:xfrm>
          <a:off x="5237876" y="434296"/>
          <a:ext cx="3174581" cy="2081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13" tIns="148913" rIns="148913" bIns="14891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/>
            <a:t>Learners must meet the initial submission deadline. (or an agreed extension)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/>
            <a:t>Work must be authenticated.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/>
            <a:t>All tasks must be attempted.</a:t>
          </a:r>
          <a:endParaRPr lang="en-US" sz="1800" kern="1200" dirty="0"/>
        </a:p>
      </dsp:txBody>
      <dsp:txXfrm>
        <a:off x="5237876" y="434296"/>
        <a:ext cx="3174581" cy="2081122"/>
      </dsp:txXfrm>
    </dsp:sp>
    <dsp:sp modelId="{BFC558AC-C80A-45A2-8E72-E0719EF7DC72}">
      <dsp:nvSpPr>
        <dsp:cNvPr id="0" name=""/>
        <dsp:cNvSpPr/>
      </dsp:nvSpPr>
      <dsp:spPr>
        <a:xfrm>
          <a:off x="-49185" y="2979439"/>
          <a:ext cx="8363272" cy="123969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29240-2146-427C-9164-D7A2A73CA427}">
      <dsp:nvSpPr>
        <dsp:cNvPr id="0" name=""/>
        <dsp:cNvSpPr/>
      </dsp:nvSpPr>
      <dsp:spPr>
        <a:xfrm>
          <a:off x="376446" y="3212346"/>
          <a:ext cx="773876" cy="7738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19488-1D56-470F-825B-A8DA7E2F5039}">
      <dsp:nvSpPr>
        <dsp:cNvPr id="0" name=""/>
        <dsp:cNvSpPr/>
      </dsp:nvSpPr>
      <dsp:spPr>
        <a:xfrm>
          <a:off x="1575954" y="2938278"/>
          <a:ext cx="6734953" cy="1407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13" tIns="148913" rIns="148913" bIns="14891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u="sng" kern="1200" dirty="0"/>
            <a:t>If a learner does not meet the above criteria work will not necessarily qualify for resubmission.</a:t>
          </a:r>
          <a:endParaRPr lang="en-US" sz="1800" kern="1200" dirty="0"/>
        </a:p>
      </dsp:txBody>
      <dsp:txXfrm>
        <a:off x="1575954" y="2938278"/>
        <a:ext cx="6734953" cy="14070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18559-5670-4D71-ABD9-AEF55A7961C1}">
      <dsp:nvSpPr>
        <dsp:cNvPr id="0" name=""/>
        <dsp:cNvSpPr/>
      </dsp:nvSpPr>
      <dsp:spPr>
        <a:xfrm>
          <a:off x="0" y="500"/>
          <a:ext cx="5111749" cy="6884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85EAF9-46F6-40DB-9A9C-B756412AE390}">
      <dsp:nvSpPr>
        <dsp:cNvPr id="0" name=""/>
        <dsp:cNvSpPr/>
      </dsp:nvSpPr>
      <dsp:spPr>
        <a:xfrm>
          <a:off x="208266" y="155409"/>
          <a:ext cx="378666" cy="3786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B66835-F9E0-46EA-BD70-1D24031DDC2A}">
      <dsp:nvSpPr>
        <dsp:cNvPr id="0" name=""/>
        <dsp:cNvSpPr/>
      </dsp:nvSpPr>
      <dsp:spPr>
        <a:xfrm>
          <a:off x="795198" y="500"/>
          <a:ext cx="4316551" cy="688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65" tIns="72865" rIns="72865" bIns="728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Induction to the subject</a:t>
          </a:r>
          <a:endParaRPr lang="en-US" sz="1500" kern="1200"/>
        </a:p>
      </dsp:txBody>
      <dsp:txXfrm>
        <a:off x="795198" y="500"/>
        <a:ext cx="4316551" cy="688483"/>
      </dsp:txXfrm>
    </dsp:sp>
    <dsp:sp modelId="{31C5C973-9F41-4FA3-8075-12B3E058AB2B}">
      <dsp:nvSpPr>
        <dsp:cNvPr id="0" name=""/>
        <dsp:cNvSpPr/>
      </dsp:nvSpPr>
      <dsp:spPr>
        <a:xfrm>
          <a:off x="0" y="861104"/>
          <a:ext cx="5111749" cy="6884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EBA88-8237-4AEE-A1BC-16ABE304C1EC}">
      <dsp:nvSpPr>
        <dsp:cNvPr id="0" name=""/>
        <dsp:cNvSpPr/>
      </dsp:nvSpPr>
      <dsp:spPr>
        <a:xfrm>
          <a:off x="208266" y="1016013"/>
          <a:ext cx="378666" cy="3786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29A55-23E4-4E04-8757-BB83AB72A235}">
      <dsp:nvSpPr>
        <dsp:cNvPr id="0" name=""/>
        <dsp:cNvSpPr/>
      </dsp:nvSpPr>
      <dsp:spPr>
        <a:xfrm>
          <a:off x="795198" y="861104"/>
          <a:ext cx="4316551" cy="688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65" tIns="72865" rIns="72865" bIns="728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Signed document (on portal)</a:t>
          </a:r>
          <a:endParaRPr lang="en-US" sz="1500" kern="1200"/>
        </a:p>
      </dsp:txBody>
      <dsp:txXfrm>
        <a:off x="795198" y="861104"/>
        <a:ext cx="4316551" cy="688483"/>
      </dsp:txXfrm>
    </dsp:sp>
    <dsp:sp modelId="{F20C5ECB-BD1E-4B88-9B1A-AF2619EF0D34}">
      <dsp:nvSpPr>
        <dsp:cNvPr id="0" name=""/>
        <dsp:cNvSpPr/>
      </dsp:nvSpPr>
      <dsp:spPr>
        <a:xfrm>
          <a:off x="0" y="1721709"/>
          <a:ext cx="5111749" cy="6884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B5F5C-C2B5-4E35-8841-1100F466784E}">
      <dsp:nvSpPr>
        <dsp:cNvPr id="0" name=""/>
        <dsp:cNvSpPr/>
      </dsp:nvSpPr>
      <dsp:spPr>
        <a:xfrm>
          <a:off x="208266" y="1876618"/>
          <a:ext cx="378666" cy="3786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58A48-9F4C-470C-A303-2E6F625ECB0B}">
      <dsp:nvSpPr>
        <dsp:cNvPr id="0" name=""/>
        <dsp:cNvSpPr/>
      </dsp:nvSpPr>
      <dsp:spPr>
        <a:xfrm>
          <a:off x="795198" y="1721709"/>
          <a:ext cx="4316551" cy="688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65" tIns="72865" rIns="72865" bIns="728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Learner Declaration for internal assessments or planning work prepared for controlled assessment. </a:t>
          </a:r>
          <a:endParaRPr lang="en-US" sz="1500" kern="1200"/>
        </a:p>
      </dsp:txBody>
      <dsp:txXfrm>
        <a:off x="795198" y="1721709"/>
        <a:ext cx="4316551" cy="688483"/>
      </dsp:txXfrm>
    </dsp:sp>
    <dsp:sp modelId="{3DE75A3E-F922-43E0-B990-AC5141774028}">
      <dsp:nvSpPr>
        <dsp:cNvPr id="0" name=""/>
        <dsp:cNvSpPr/>
      </dsp:nvSpPr>
      <dsp:spPr>
        <a:xfrm>
          <a:off x="0" y="2582314"/>
          <a:ext cx="5111749" cy="6884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C83181-D3EF-428C-89F0-CD814737104D}">
      <dsp:nvSpPr>
        <dsp:cNvPr id="0" name=""/>
        <dsp:cNvSpPr/>
      </dsp:nvSpPr>
      <dsp:spPr>
        <a:xfrm>
          <a:off x="208266" y="2737223"/>
          <a:ext cx="378666" cy="37866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F82FE-DEC4-49F1-8919-8293DA14B6AF}">
      <dsp:nvSpPr>
        <dsp:cNvPr id="0" name=""/>
        <dsp:cNvSpPr/>
      </dsp:nvSpPr>
      <dsp:spPr>
        <a:xfrm>
          <a:off x="795198" y="2582314"/>
          <a:ext cx="4316551" cy="688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65" tIns="72865" rIns="72865" bIns="728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Malpractice/Plagiarism/Academic Honesty Incidence Report</a:t>
          </a:r>
          <a:endParaRPr lang="en-US" sz="1500" kern="1200"/>
        </a:p>
      </dsp:txBody>
      <dsp:txXfrm>
        <a:off x="795198" y="2582314"/>
        <a:ext cx="4316551" cy="688483"/>
      </dsp:txXfrm>
    </dsp:sp>
    <dsp:sp modelId="{74B67E6B-D2C5-4549-9FDD-8B7DCBC6BFA4}">
      <dsp:nvSpPr>
        <dsp:cNvPr id="0" name=""/>
        <dsp:cNvSpPr/>
      </dsp:nvSpPr>
      <dsp:spPr>
        <a:xfrm>
          <a:off x="0" y="3442919"/>
          <a:ext cx="5111749" cy="6884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C0DBE6-F3D9-4C58-9083-7CC45EFAACFB}">
      <dsp:nvSpPr>
        <dsp:cNvPr id="0" name=""/>
        <dsp:cNvSpPr/>
      </dsp:nvSpPr>
      <dsp:spPr>
        <a:xfrm>
          <a:off x="208266" y="3597828"/>
          <a:ext cx="378666" cy="37866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98D052-E7AB-4D80-A2AE-24D0B209D2AE}">
      <dsp:nvSpPr>
        <dsp:cNvPr id="0" name=""/>
        <dsp:cNvSpPr/>
      </dsp:nvSpPr>
      <dsp:spPr>
        <a:xfrm>
          <a:off x="795198" y="3442919"/>
          <a:ext cx="4316551" cy="688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65" tIns="72865" rIns="72865" bIns="728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Internal Verification </a:t>
          </a:r>
          <a:endParaRPr lang="en-US" sz="1500" kern="1200"/>
        </a:p>
      </dsp:txBody>
      <dsp:txXfrm>
        <a:off x="795198" y="3442919"/>
        <a:ext cx="4316551" cy="688483"/>
      </dsp:txXfrm>
    </dsp:sp>
    <dsp:sp modelId="{0BB893C9-7A07-4C1A-902F-9C5F077CA119}">
      <dsp:nvSpPr>
        <dsp:cNvPr id="0" name=""/>
        <dsp:cNvSpPr/>
      </dsp:nvSpPr>
      <dsp:spPr>
        <a:xfrm>
          <a:off x="0" y="4303524"/>
          <a:ext cx="5111749" cy="6884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34AFE-F551-43FC-8E91-6D3B22D75717}">
      <dsp:nvSpPr>
        <dsp:cNvPr id="0" name=""/>
        <dsp:cNvSpPr/>
      </dsp:nvSpPr>
      <dsp:spPr>
        <a:xfrm>
          <a:off x="208266" y="4458433"/>
          <a:ext cx="378666" cy="37866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58B327-D9FA-4C63-B1DF-86AFA99626B0}">
      <dsp:nvSpPr>
        <dsp:cNvPr id="0" name=""/>
        <dsp:cNvSpPr/>
      </dsp:nvSpPr>
      <dsp:spPr>
        <a:xfrm>
          <a:off x="795198" y="4303524"/>
          <a:ext cx="4316551" cy="688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65" tIns="72865" rIns="72865" bIns="728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Appeals</a:t>
          </a:r>
          <a:endParaRPr lang="en-US" sz="1500" kern="1200"/>
        </a:p>
      </dsp:txBody>
      <dsp:txXfrm>
        <a:off x="795198" y="4303524"/>
        <a:ext cx="4316551" cy="688483"/>
      </dsp:txXfrm>
    </dsp:sp>
    <dsp:sp modelId="{9DFE4E2E-FAB0-42EA-8B7D-DBE10DB72FED}">
      <dsp:nvSpPr>
        <dsp:cNvPr id="0" name=""/>
        <dsp:cNvSpPr/>
      </dsp:nvSpPr>
      <dsp:spPr>
        <a:xfrm>
          <a:off x="0" y="5164129"/>
          <a:ext cx="5111749" cy="6884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1E997-9F6B-47D1-A4BD-2D600DAAC513}">
      <dsp:nvSpPr>
        <dsp:cNvPr id="0" name=""/>
        <dsp:cNvSpPr/>
      </dsp:nvSpPr>
      <dsp:spPr>
        <a:xfrm>
          <a:off x="208266" y="5319037"/>
          <a:ext cx="378666" cy="37866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2E29B3-C954-40F7-BC0F-55E92B2ABFC2}">
      <dsp:nvSpPr>
        <dsp:cNvPr id="0" name=""/>
        <dsp:cNvSpPr/>
      </dsp:nvSpPr>
      <dsp:spPr>
        <a:xfrm>
          <a:off x="795198" y="5164129"/>
          <a:ext cx="4316551" cy="688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65" tIns="72865" rIns="72865" bIns="728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Sampling Process (Standards Verification or External Moderation)</a:t>
          </a:r>
          <a:endParaRPr lang="en-US" sz="1500" kern="1200"/>
        </a:p>
      </dsp:txBody>
      <dsp:txXfrm>
        <a:off x="795198" y="5164129"/>
        <a:ext cx="4316551" cy="688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0.22193</cdr:x>
      <cdr:y>0.61116</cdr:y>
    </cdr:from>
    <cdr:to>
      <cdr:x>0.24042</cdr:x>
      <cdr:y>0.64662</cdr:y>
    </cdr:to>
    <cdr:sp macro="" textlink="">
      <cdr:nvSpPr>
        <cdr:cNvPr id="3" name="Isosceles Triangle 2"/>
        <cdr:cNvSpPr/>
      </cdr:nvSpPr>
      <cdr:spPr>
        <a:xfrm xmlns:a="http://schemas.openxmlformats.org/drawingml/2006/main">
          <a:off x="1728192" y="2481943"/>
          <a:ext cx="144016" cy="144016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0.39762</cdr:x>
      <cdr:y>0.50477</cdr:y>
    </cdr:from>
    <cdr:to>
      <cdr:x>0.41611</cdr:x>
      <cdr:y>0.54023</cdr:y>
    </cdr:to>
    <cdr:sp macro="" textlink="">
      <cdr:nvSpPr>
        <cdr:cNvPr id="4" name="Isosceles Triangle 3"/>
        <cdr:cNvSpPr/>
      </cdr:nvSpPr>
      <cdr:spPr>
        <a:xfrm xmlns:a="http://schemas.openxmlformats.org/drawingml/2006/main">
          <a:off x="3096344" y="2049895"/>
          <a:ext cx="144016" cy="144016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0.61955</cdr:x>
      <cdr:y>0.37843</cdr:y>
    </cdr:from>
    <cdr:to>
      <cdr:x>0.63804</cdr:x>
      <cdr:y>0.41611</cdr:y>
    </cdr:to>
    <cdr:sp macro="" textlink="">
      <cdr:nvSpPr>
        <cdr:cNvPr id="5" name="Isosceles Triangle 4"/>
        <cdr:cNvSpPr/>
      </cdr:nvSpPr>
      <cdr:spPr>
        <a:xfrm xmlns:a="http://schemas.openxmlformats.org/drawingml/2006/main">
          <a:off x="4824536" y="1536840"/>
          <a:ext cx="144016" cy="153015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0.73976</cdr:x>
      <cdr:y>0.2388</cdr:y>
    </cdr:from>
    <cdr:to>
      <cdr:x>0.75825</cdr:x>
      <cdr:y>0.27426</cdr:y>
    </cdr:to>
    <cdr:sp macro="" textlink="">
      <cdr:nvSpPr>
        <cdr:cNvPr id="6" name="Isosceles Triangle 5"/>
        <cdr:cNvSpPr/>
      </cdr:nvSpPr>
      <cdr:spPr>
        <a:xfrm xmlns:a="http://schemas.openxmlformats.org/drawingml/2006/main">
          <a:off x="5760640" y="969775"/>
          <a:ext cx="144016" cy="144016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9429E846-7307-4FFC-8307-257BEEEF91D7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C2591100-A0C0-49C8-AAC9-4F09DE190F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526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AB1A608F-511D-4572-9C02-1DABE4674926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4599"/>
            <a:ext cx="5438140" cy="446746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F94CDF75-A375-4732-8062-3FC985B36C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57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DF75-A375-4732-8062-3FC985B36C6B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9013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52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251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076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153150"/>
            <a:ext cx="1956026" cy="59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60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050" name="Picture 1" descr="image00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93296"/>
            <a:ext cx="23050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6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20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47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51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413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37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1170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99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541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25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D04AF-885D-4495-8F04-3605E2062288}" type="datetimeFigureOut">
              <a:rPr lang="en-GB" smtClean="0"/>
              <a:t>03/09/2024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96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http://resources.hereford.ac.uk/email/banner-collegeofyear.jp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crb@hereford.ac.u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7B0BD5-E8C5-DEC1-9FD3-C4B9285EFE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82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522A44-24CB-16E6-9916-2800031B6E1D}"/>
              </a:ext>
            </a:extLst>
          </p:cNvPr>
          <p:cNvSpPr/>
          <p:nvPr/>
        </p:nvSpPr>
        <p:spPr>
          <a:xfrm>
            <a:off x="0" y="2636912"/>
            <a:ext cx="9180512" cy="19442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772400" cy="1470025"/>
          </a:xfrm>
        </p:spPr>
        <p:txBody>
          <a:bodyPr>
            <a:normAutofit/>
          </a:bodyPr>
          <a:lstStyle/>
          <a:p>
            <a:r>
              <a:rPr lang="en-GB" b="1" dirty="0"/>
              <a:t>INFORMATION EVENING FOR PARENTS OF NEW STUDENTS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14264"/>
            <a:ext cx="6400800" cy="13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September 2024</a:t>
            </a:r>
          </a:p>
          <a:p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BD6009A-287D-0F2C-3181-DBFB76D08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95268"/>
            <a:ext cx="1054734" cy="1056387"/>
          </a:xfrm>
          <a:prstGeom prst="rect">
            <a:avLst/>
          </a:prstGeom>
        </p:spPr>
      </p:pic>
      <p:pic>
        <p:nvPicPr>
          <p:cNvPr id="8" name="x__x0000_i1031" descr="College of Year Banner">
            <a:extLst>
              <a:ext uri="{FF2B5EF4-FFF2-40B4-BE49-F238E27FC236}">
                <a16:creationId xmlns:a16="http://schemas.microsoft.com/office/drawing/2014/main" id="{FF5B1010-AC3B-01D2-8A8D-CE59FF87197A}"/>
              </a:ext>
            </a:extLst>
          </p:cNvPr>
          <p:cNvPicPr>
            <a:picLocks noChangeAspect="1" noChangeArrowheads="1"/>
          </p:cNvPicPr>
          <p:nvPr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824" y="1456642"/>
            <a:ext cx="2025176" cy="97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966397-F7A3-6F8E-5709-B5CA93290CEF}"/>
              </a:ext>
            </a:extLst>
          </p:cNvPr>
          <p:cNvSpPr/>
          <p:nvPr/>
        </p:nvSpPr>
        <p:spPr>
          <a:xfrm>
            <a:off x="-33329" y="5722723"/>
            <a:ext cx="9180512" cy="1159678"/>
          </a:xfrm>
          <a:prstGeom prst="rect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9990C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963EB-1D19-84D8-9C62-034C2DAB5F5D}"/>
              </a:ext>
            </a:extLst>
          </p:cNvPr>
          <p:cNvSpPr txBox="1"/>
          <p:nvPr/>
        </p:nvSpPr>
        <p:spPr>
          <a:xfrm>
            <a:off x="200798" y="5809508"/>
            <a:ext cx="8595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dirty="0">
                <a:solidFill>
                  <a:srgbClr val="392364"/>
                </a:solidFill>
                <a:latin typeface="Myriad Pro" panose="020B0503030403020204" pitchFamily="34" charset="0"/>
                <a:ea typeface="ＭＳ Ｐゴシック" panose="020B0600070205080204" pitchFamily="34" charset="-128"/>
              </a:rPr>
              <a:t>HEREFORD SIXTH FORM COLLEGE IS AS GOOD AS IT GETS IN THE STATE SECTOR FOR SIXTH FORM EDUCATION, IT GIVES INDEPENDENT SCHOOLS A TERRIFIC RUN FOR THEIR MONEY. </a:t>
            </a:r>
            <a:r>
              <a:rPr lang="en-GB" altLang="en-US" sz="1600" b="1" i="1" dirty="0">
                <a:solidFill>
                  <a:srgbClr val="392364"/>
                </a:solidFill>
                <a:latin typeface="Myriad Pro Light" panose="020B0403030403020204" pitchFamily="34" charset="0"/>
                <a:ea typeface="ＭＳ Ｐゴシック" panose="020B0600070205080204" pitchFamily="34" charset="-128"/>
              </a:rPr>
              <a:t>- </a:t>
            </a:r>
            <a:r>
              <a:rPr lang="en-GB" altLang="en-US" sz="1400" b="1" i="1" dirty="0">
                <a:solidFill>
                  <a:srgbClr val="392364"/>
                </a:solidFill>
                <a:latin typeface="Myriad Pro Light" panose="020B0403030403020204" pitchFamily="34" charset="0"/>
                <a:ea typeface="ＭＳ Ｐゴシック" panose="020B0600070205080204" pitchFamily="34" charset="-128"/>
              </a:rPr>
              <a:t>THE GOOD SCHOOLS GUIDE</a:t>
            </a:r>
            <a:endParaRPr lang="en-GB" altLang="en-US" sz="1600" b="1" i="1" dirty="0">
              <a:solidFill>
                <a:srgbClr val="392364"/>
              </a:solidFill>
              <a:latin typeface="Myriad Pro Light" panose="020B0403030403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664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E93F22-A022-F208-8446-8FF40A0B2FDA}"/>
              </a:ext>
            </a:extLst>
          </p:cNvPr>
          <p:cNvSpPr/>
          <p:nvPr/>
        </p:nvSpPr>
        <p:spPr>
          <a:xfrm>
            <a:off x="539553" y="1628800"/>
            <a:ext cx="3600399" cy="12961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30F5B-AE89-2C1A-2919-092B7EDF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703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000" dirty="0"/>
              <a:t>Who is with you tonight?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2A1B1-16BF-0233-ECF7-F5F2CCFCCD1A}"/>
              </a:ext>
            </a:extLst>
          </p:cNvPr>
          <p:cNvSpPr/>
          <p:nvPr/>
        </p:nvSpPr>
        <p:spPr>
          <a:xfrm>
            <a:off x="2411760" y="3717032"/>
            <a:ext cx="4032448" cy="12961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GB" sz="2400" b="1" dirty="0"/>
              <a:t>Sophie Wheadon </a:t>
            </a:r>
          </a:p>
          <a:p>
            <a:pPr marL="0" indent="0" algn="ctr">
              <a:buNone/>
            </a:pPr>
            <a:r>
              <a:rPr lang="en-GB" sz="2400" dirty="0"/>
              <a:t>Senior Vocational Curriculum Lead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57D55-16A6-FD1F-A228-BA951C696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9" y="1772816"/>
            <a:ext cx="3240359" cy="4608513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b="1" dirty="0"/>
              <a:t>Catherine Brearey </a:t>
            </a:r>
            <a:r>
              <a:rPr lang="en-GB" sz="2400" dirty="0"/>
              <a:t>Principal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D189E3-19AB-E9D8-212F-A1B89137BECC}"/>
              </a:ext>
            </a:extLst>
          </p:cNvPr>
          <p:cNvSpPr/>
          <p:nvPr/>
        </p:nvSpPr>
        <p:spPr>
          <a:xfrm>
            <a:off x="4860032" y="1628800"/>
            <a:ext cx="3826768" cy="12961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9DFF7-A451-004D-1146-A741374B0BBA}"/>
              </a:ext>
            </a:extLst>
          </p:cNvPr>
          <p:cNvSpPr txBox="1"/>
          <p:nvPr/>
        </p:nvSpPr>
        <p:spPr>
          <a:xfrm>
            <a:off x="4827484" y="1772816"/>
            <a:ext cx="38267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400" b="1" dirty="0"/>
              <a:t>Phil Tranter </a:t>
            </a:r>
          </a:p>
          <a:p>
            <a:pPr marL="0" indent="0" algn="ctr">
              <a:buNone/>
            </a:pPr>
            <a:r>
              <a:rPr lang="en-GB" sz="2400" dirty="0"/>
              <a:t>Deputy Principal</a:t>
            </a:r>
          </a:p>
        </p:txBody>
      </p:sp>
    </p:spTree>
    <p:extLst>
      <p:ext uri="{BB962C8B-B14F-4D97-AF65-F5344CB8AC3E}">
        <p14:creationId xmlns:p14="http://schemas.microsoft.com/office/powerpoint/2010/main" val="165072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GB" b="1" dirty="0"/>
              <a:t>What do we want from our student’s time with us?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395536" y="1847750"/>
            <a:ext cx="4038600" cy="4525963"/>
          </a:xfrm>
        </p:spPr>
        <p:txBody>
          <a:bodyPr>
            <a:normAutofit fontScale="92500"/>
          </a:bodyPr>
          <a:lstStyle/>
          <a:p>
            <a:pPr>
              <a:buClr>
                <a:schemeClr val="accent1"/>
              </a:buClr>
            </a:pPr>
            <a:r>
              <a:rPr lang="en-GB" dirty="0"/>
              <a:t>Course success on the correct course</a:t>
            </a:r>
          </a:p>
          <a:p>
            <a:pPr>
              <a:buClr>
                <a:schemeClr val="accent1"/>
              </a:buClr>
            </a:pPr>
            <a:r>
              <a:rPr lang="en-GB" dirty="0"/>
              <a:t>Give their maximum effort in all things</a:t>
            </a:r>
          </a:p>
          <a:p>
            <a:pPr>
              <a:buClr>
                <a:schemeClr val="accent1"/>
              </a:buClr>
            </a:pPr>
            <a:r>
              <a:rPr lang="en-GB" dirty="0"/>
              <a:t>Get physically and mentally active - Impact!</a:t>
            </a:r>
          </a:p>
          <a:p>
            <a:pPr>
              <a:buClr>
                <a:schemeClr val="accent1"/>
              </a:buClr>
            </a:pPr>
            <a:r>
              <a:rPr lang="en-GB" dirty="0"/>
              <a:t>Meet new friends</a:t>
            </a:r>
          </a:p>
          <a:p>
            <a:pPr>
              <a:buClr>
                <a:schemeClr val="accent1"/>
              </a:buClr>
            </a:pPr>
            <a:r>
              <a:rPr lang="en-GB" dirty="0"/>
              <a:t>Help, respect and support each other</a:t>
            </a:r>
          </a:p>
          <a:p>
            <a:pPr>
              <a:buClr>
                <a:schemeClr val="accent1"/>
              </a:buClr>
            </a:pPr>
            <a:r>
              <a:rPr lang="en-GB" dirty="0"/>
              <a:t>Enjoy their time</a:t>
            </a:r>
          </a:p>
          <a:p>
            <a:endParaRPr lang="en-GB" dirty="0"/>
          </a:p>
        </p:txBody>
      </p:sp>
      <p:pic>
        <p:nvPicPr>
          <p:cNvPr id="3" name="Picture 2" descr="A group of women sitting at a table&#10;&#10;Description automatically generated">
            <a:extLst>
              <a:ext uri="{FF2B5EF4-FFF2-40B4-BE49-F238E27FC236}">
                <a16:creationId xmlns:a16="http://schemas.microsoft.com/office/drawing/2014/main" id="{9D14B3BE-0C85-1E03-F522-42CD7CFE8B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32" y="2420888"/>
            <a:ext cx="421246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7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657C-7230-DEB3-7032-719D5A67B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5040"/>
            <a:ext cx="8229600" cy="659392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Overview of the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9BF52-8EAC-5B9B-6A07-FA47E8221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261" y="925440"/>
            <a:ext cx="6120679" cy="5803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EBAF98-C3D0-782C-3B0B-5226F0618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03" y="4826040"/>
            <a:ext cx="2785993" cy="1234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B7F5DF-8C1B-AC6A-9F8D-F43A279EC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27" y="3399655"/>
            <a:ext cx="2703411" cy="123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25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D98FB-5C29-F69E-D95D-4DA9260A7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BE611-E4DE-0C5A-C513-14A5756C9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31</a:t>
            </a:r>
            <a:r>
              <a:rPr lang="en-GB" baseline="30000" dirty="0"/>
              <a:t>st</a:t>
            </a:r>
            <a:r>
              <a:rPr lang="en-GB" dirty="0"/>
              <a:t> March – deadline for internal and external </a:t>
            </a:r>
            <a:r>
              <a:rPr lang="en-GB"/>
              <a:t>access arrangements</a:t>
            </a:r>
          </a:p>
        </p:txBody>
      </p:sp>
    </p:spTree>
    <p:extLst>
      <p:ext uri="{BB962C8B-B14F-4D97-AF65-F5344CB8AC3E}">
        <p14:creationId xmlns:p14="http://schemas.microsoft.com/office/powerpoint/2010/main" val="381270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A428A-895C-2F1E-949F-0B88C8894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9" y="0"/>
            <a:ext cx="90256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72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433E94-7AD8-5B17-11DC-CDF190DDC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119275"/>
            <a:ext cx="5110101" cy="67387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896AF0-5EFA-8A24-2C56-B1CDC64EB75B}"/>
              </a:ext>
            </a:extLst>
          </p:cNvPr>
          <p:cNvSpPr txBox="1"/>
          <p:nvPr/>
        </p:nvSpPr>
        <p:spPr>
          <a:xfrm>
            <a:off x="539552" y="2348880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Expectation of student’s hours</a:t>
            </a:r>
          </a:p>
        </p:txBody>
      </p:sp>
    </p:spTree>
    <p:extLst>
      <p:ext uri="{BB962C8B-B14F-4D97-AF65-F5344CB8AC3E}">
        <p14:creationId xmlns:p14="http://schemas.microsoft.com/office/powerpoint/2010/main" val="564839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1526C23-0C41-2630-7A9F-FA15BE67B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820" y="990381"/>
            <a:ext cx="3512634" cy="4877238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8EF0105-7A53-2CDB-0353-EB8EEB71A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524" y="1983092"/>
            <a:ext cx="5007476" cy="289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43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What will their programme of study look like?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BB8A10-BA88-149F-5AA5-8BF086D5764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7E15D4-F700-79C8-7848-F3582635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05" y="1600200"/>
            <a:ext cx="6659191" cy="15223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C60E18-3AAE-5010-EF41-5B0752504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676" y="3140968"/>
            <a:ext cx="6008250" cy="331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1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How are the workshops used?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4hrs 20 mins per subject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Up to 1hr 20 mins per subject directed time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Up to 5 hrs per subject homework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Workshops for help - available in all subjects but students will need to select and write these on their timetables to suit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Compulsory workshops - where remedial work needs to be completed</a:t>
            </a:r>
          </a:p>
        </p:txBody>
      </p:sp>
      <p:pic>
        <p:nvPicPr>
          <p:cNvPr id="4" name="Picture 3" descr="A group of people sitting at a table looking at a book&#10;&#10;Description automatically generated with low confidence">
            <a:extLst>
              <a:ext uri="{FF2B5EF4-FFF2-40B4-BE49-F238E27FC236}">
                <a16:creationId xmlns:a16="http://schemas.microsoft.com/office/drawing/2014/main" id="{DA507706-90A1-BF27-173F-CFE102EB23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6" t="-295" r="39148" b="7973"/>
          <a:stretch/>
        </p:blipFill>
        <p:spPr>
          <a:xfrm>
            <a:off x="5580112" y="1700809"/>
            <a:ext cx="2865948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9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We will set them realistic 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306" y="2348880"/>
            <a:ext cx="4554750" cy="38778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Attendance</a:t>
            </a:r>
          </a:p>
          <a:p>
            <a:pPr marL="0" indent="0">
              <a:lnSpc>
                <a:spcPct val="90000"/>
              </a:lnSpc>
              <a:buClr>
                <a:schemeClr val="accent1"/>
              </a:buClr>
              <a:buNone/>
            </a:pPr>
            <a:endParaRPr lang="en-GB" dirty="0"/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Target Grade </a:t>
            </a:r>
          </a:p>
          <a:p>
            <a:pPr marL="0" indent="0">
              <a:lnSpc>
                <a:spcPct val="90000"/>
              </a:lnSpc>
              <a:buClr>
                <a:schemeClr val="accent1"/>
              </a:buClr>
              <a:buNone/>
            </a:pPr>
            <a:r>
              <a:rPr lang="en-GB" dirty="0"/>
              <a:t>    - Based on average 	GCSE score</a:t>
            </a:r>
          </a:p>
          <a:p>
            <a:pPr marL="0" indent="0">
              <a:lnSpc>
                <a:spcPct val="90000"/>
              </a:lnSpc>
              <a:buClr>
                <a:schemeClr val="accent1"/>
              </a:buClr>
              <a:buNone/>
            </a:pPr>
            <a:r>
              <a:rPr lang="en-GB" dirty="0"/>
              <a:t>    - Varies from subject to    	subject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/>
          </a:p>
        </p:txBody>
      </p:sp>
      <p:pic>
        <p:nvPicPr>
          <p:cNvPr id="5" name="Picture 4" descr="A group of people playing basketball&#10;&#10;Description automatically generated">
            <a:extLst>
              <a:ext uri="{FF2B5EF4-FFF2-40B4-BE49-F238E27FC236}">
                <a16:creationId xmlns:a16="http://schemas.microsoft.com/office/drawing/2014/main" id="{13C77853-EF00-BD3E-7830-A85622FB2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7" r="17261" b="-1"/>
          <a:stretch/>
        </p:blipFill>
        <p:spPr>
          <a:xfrm>
            <a:off x="5083958" y="1980900"/>
            <a:ext cx="3538736" cy="39657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9883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420" y="269694"/>
            <a:ext cx="8192278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000" dirty="0"/>
              <a:t>Minimum Target Grade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7309259"/>
              </p:ext>
            </p:extLst>
          </p:nvPr>
        </p:nvGraphicFramePr>
        <p:xfrm>
          <a:off x="894420" y="1667137"/>
          <a:ext cx="7787208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95736" y="6165304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Average GCSE Grade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1717503" y="2976171"/>
            <a:ext cx="3919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Average A Level Grade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9632" y="5728185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(4)                   (5)                   (6)                     (7)                      (8)                   (9)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3226" y="1772816"/>
            <a:ext cx="4983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(A)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(C)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(E)</a:t>
            </a:r>
          </a:p>
        </p:txBody>
      </p:sp>
      <p:sp>
        <p:nvSpPr>
          <p:cNvPr id="19" name="Flowchart: Connector 18"/>
          <p:cNvSpPr/>
          <p:nvPr/>
        </p:nvSpPr>
        <p:spPr>
          <a:xfrm>
            <a:off x="1763688" y="3127469"/>
            <a:ext cx="144016" cy="153015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Flowchart: Connector 19"/>
          <p:cNvSpPr/>
          <p:nvPr/>
        </p:nvSpPr>
        <p:spPr>
          <a:xfrm>
            <a:off x="2483768" y="2852936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Flowchart: Connector 20"/>
          <p:cNvSpPr/>
          <p:nvPr/>
        </p:nvSpPr>
        <p:spPr>
          <a:xfrm>
            <a:off x="3275856" y="2492896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Flowchart: Connector 21"/>
          <p:cNvSpPr/>
          <p:nvPr/>
        </p:nvSpPr>
        <p:spPr>
          <a:xfrm>
            <a:off x="3933056" y="2564904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lowchart: Connector 22"/>
          <p:cNvSpPr/>
          <p:nvPr/>
        </p:nvSpPr>
        <p:spPr>
          <a:xfrm>
            <a:off x="4644008" y="2492896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Flowchart: Connector 23"/>
          <p:cNvSpPr/>
          <p:nvPr/>
        </p:nvSpPr>
        <p:spPr>
          <a:xfrm>
            <a:off x="5652120" y="1806284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Flowchart: Connector 24"/>
          <p:cNvSpPr/>
          <p:nvPr/>
        </p:nvSpPr>
        <p:spPr>
          <a:xfrm>
            <a:off x="6588224" y="1793099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Flowchart: Connector 25"/>
          <p:cNvSpPr/>
          <p:nvPr/>
        </p:nvSpPr>
        <p:spPr>
          <a:xfrm>
            <a:off x="2339752" y="3429000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Connector 26"/>
          <p:cNvSpPr/>
          <p:nvPr/>
        </p:nvSpPr>
        <p:spPr>
          <a:xfrm>
            <a:off x="5004048" y="2780928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60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3BC701-2C24-872E-A342-67D6EA0C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br>
              <a:rPr lang="en-GB" sz="4000" dirty="0"/>
            </a:br>
            <a:r>
              <a:rPr lang="en-GB" sz="4000" dirty="0"/>
              <a:t>Parent Portal</a:t>
            </a:r>
            <a:br>
              <a:rPr lang="en-GB" sz="4000" dirty="0"/>
            </a:br>
            <a:br>
              <a:rPr lang="en-GB" sz="4000" dirty="0"/>
            </a:br>
            <a:r>
              <a:rPr lang="en-GB" sz="3100" dirty="0"/>
              <a:t>Tutor contacts</a:t>
            </a:r>
            <a:br>
              <a:rPr lang="en-GB" sz="4000" dirty="0"/>
            </a:br>
            <a:endParaRPr lang="en-GB" sz="40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29FE0F6-C959-D141-BC03-373489145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443" y="2048415"/>
            <a:ext cx="5287113" cy="3629532"/>
          </a:xfrm>
        </p:spPr>
      </p:pic>
    </p:spTree>
    <p:extLst>
      <p:ext uri="{BB962C8B-B14F-4D97-AF65-F5344CB8AC3E}">
        <p14:creationId xmlns:p14="http://schemas.microsoft.com/office/powerpoint/2010/main" val="767715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4011-8307-0CE3-E1CA-36C399002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655492"/>
          </a:xfrm>
        </p:spPr>
        <p:txBody>
          <a:bodyPr>
            <a:normAutofit/>
          </a:bodyPr>
          <a:lstStyle/>
          <a:p>
            <a:r>
              <a:rPr lang="en-GB" sz="2200" dirty="0"/>
              <a:t>Attendance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B89105B-B778-840B-4D0D-1E36B16FE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1370214"/>
            <a:ext cx="8137152" cy="4355622"/>
          </a:xfrm>
        </p:spPr>
      </p:pic>
    </p:spTree>
    <p:extLst>
      <p:ext uri="{BB962C8B-B14F-4D97-AF65-F5344CB8AC3E}">
        <p14:creationId xmlns:p14="http://schemas.microsoft.com/office/powerpoint/2010/main" val="3197407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6451-451F-FD72-C1E2-626BA61C0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GB" sz="2000" dirty="0"/>
              <a:t>Progress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B071ED6B-8CBB-1537-CC28-39128DFA0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4843"/>
            <a:ext cx="6084168" cy="32617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C7148C-2668-7560-27A0-FCEC344CAE63}"/>
              </a:ext>
            </a:extLst>
          </p:cNvPr>
          <p:cNvSpPr txBox="1"/>
          <p:nvPr/>
        </p:nvSpPr>
        <p:spPr>
          <a:xfrm>
            <a:off x="611560" y="4005064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Progress Report</a:t>
            </a:r>
          </a:p>
        </p:txBody>
      </p:sp>
      <p:pic>
        <p:nvPicPr>
          <p:cNvPr id="12" name="Content Placeholder 11" descr="A screenshot of a computer&#10;&#10;Description automatically generated">
            <a:extLst>
              <a:ext uri="{FF2B5EF4-FFF2-40B4-BE49-F238E27FC236}">
                <a16:creationId xmlns:a16="http://schemas.microsoft.com/office/drawing/2014/main" id="{0D1B2162-1977-74E5-4E70-601E7E0AC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687" y="3567929"/>
            <a:ext cx="6032313" cy="3261712"/>
          </a:xfrm>
        </p:spPr>
      </p:pic>
    </p:spTree>
    <p:extLst>
      <p:ext uri="{BB962C8B-B14F-4D97-AF65-F5344CB8AC3E}">
        <p14:creationId xmlns:p14="http://schemas.microsoft.com/office/powerpoint/2010/main" val="2938738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BE34D-A181-E9CC-5A0E-F85BF1F05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778098"/>
          </a:xfrm>
        </p:spPr>
        <p:txBody>
          <a:bodyPr>
            <a:normAutofit/>
          </a:bodyPr>
          <a:lstStyle/>
          <a:p>
            <a:r>
              <a:rPr lang="en-GB" sz="2000" dirty="0"/>
              <a:t>Exam Results</a:t>
            </a:r>
          </a:p>
        </p:txBody>
      </p:sp>
      <p:pic>
        <p:nvPicPr>
          <p:cNvPr id="4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246C80C3-04A8-D643-BBAD-B402D4C45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7196342" cy="3855984"/>
          </a:xfrm>
        </p:spPr>
      </p:pic>
    </p:spTree>
    <p:extLst>
      <p:ext uri="{BB962C8B-B14F-4D97-AF65-F5344CB8AC3E}">
        <p14:creationId xmlns:p14="http://schemas.microsoft.com/office/powerpoint/2010/main" val="1024545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7AF7A-C256-2805-FB5F-B2716B0ED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>
            <a:normAutofit/>
          </a:bodyPr>
          <a:lstStyle/>
          <a:p>
            <a:r>
              <a:rPr lang="en-GB" sz="2000" dirty="0"/>
              <a:t>Impact Opportunities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908CAA-B7F8-E334-F8FF-B5A619446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C94202-F5A4-0E6B-AFFB-B3E70E07F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377189" cy="402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56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6940D-1310-2129-DBCC-3E19FB7A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778098"/>
          </a:xfrm>
        </p:spPr>
        <p:txBody>
          <a:bodyPr>
            <a:normAutofit/>
          </a:bodyPr>
          <a:lstStyle/>
          <a:p>
            <a:r>
              <a:rPr lang="en-GB" sz="2000" dirty="0"/>
              <a:t>Impact Log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9174EAC-E141-3053-BC59-1708164D8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9939"/>
            <a:ext cx="6131024" cy="3286831"/>
          </a:xfr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D7DBECC-D943-4D6D-72BD-1C2298B4B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65" y="3495068"/>
            <a:ext cx="6131024" cy="329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20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58E96D-95E4-4D4A-B5BD-3EA2ADB70025}"/>
              </a:ext>
            </a:extLst>
          </p:cNvPr>
          <p:cNvSpPr txBox="1"/>
          <p:nvPr/>
        </p:nvSpPr>
        <p:spPr>
          <a:xfrm>
            <a:off x="158170" y="210719"/>
            <a:ext cx="8851719" cy="106952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wrap="none" lIns="68580" tIns="34290" rIns="68580" bIns="34290" rtlCol="0" anchor="t">
            <a:spAutoFit/>
          </a:bodyPr>
          <a:lstStyle/>
          <a:p>
            <a:pPr algn="ctr"/>
            <a:r>
              <a:rPr lang="en-GB" sz="4000" b="1" dirty="0"/>
              <a:t>Pastoral Support</a:t>
            </a:r>
          </a:p>
          <a:p>
            <a:pPr algn="ctr"/>
            <a:endParaRPr lang="en-GB" sz="900" b="1" dirty="0"/>
          </a:p>
          <a:p>
            <a:r>
              <a:rPr lang="en-GB" sz="1600" b="1" dirty="0"/>
              <a:t>Attendance, homework completion, safeguarding, academic concern, course changes and counselling.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495B71-5F21-4982-8119-A534F17DBD84}"/>
              </a:ext>
            </a:extLst>
          </p:cNvPr>
          <p:cNvSpPr txBox="1"/>
          <p:nvPr/>
        </p:nvSpPr>
        <p:spPr>
          <a:xfrm>
            <a:off x="3275857" y="1483276"/>
            <a:ext cx="2675540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b="1" dirty="0"/>
              <a:t>Catherine Brearey: Principal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7E2BE-19A1-49D0-8615-D29AA21A0198}"/>
              </a:ext>
            </a:extLst>
          </p:cNvPr>
          <p:cNvSpPr txBox="1"/>
          <p:nvPr/>
        </p:nvSpPr>
        <p:spPr>
          <a:xfrm>
            <a:off x="3275858" y="1954074"/>
            <a:ext cx="2675538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b="1" dirty="0"/>
              <a:t>Phil Tranter: Deputy Principal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EF37C0-B078-422E-89E0-F7030C4F5FB4}"/>
              </a:ext>
            </a:extLst>
          </p:cNvPr>
          <p:cNvSpPr txBox="1"/>
          <p:nvPr/>
        </p:nvSpPr>
        <p:spPr>
          <a:xfrm>
            <a:off x="971599" y="2903069"/>
            <a:ext cx="3384377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Helen Osborn</a:t>
            </a:r>
          </a:p>
          <a:p>
            <a:pPr algn="ctr"/>
            <a:r>
              <a:rPr lang="en-GB" sz="1600" b="1" dirty="0"/>
              <a:t>Academic Progress Manager</a:t>
            </a:r>
            <a:r>
              <a:rPr lang="en-GB" sz="1350" dirty="0"/>
              <a:t>	</a:t>
            </a:r>
            <a:endParaRPr lang="en-GB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706C9-9178-417C-81D9-24337F2FC62D}"/>
              </a:ext>
            </a:extLst>
          </p:cNvPr>
          <p:cNvSpPr txBox="1"/>
          <p:nvPr/>
        </p:nvSpPr>
        <p:spPr>
          <a:xfrm>
            <a:off x="1475657" y="4588482"/>
            <a:ext cx="631997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Jo Peters, Jules Price-Hutchinson, Gemma Cosgrove-Ball, Jade Finney</a:t>
            </a:r>
          </a:p>
          <a:p>
            <a:pPr algn="ctr"/>
            <a:r>
              <a:rPr lang="en-GB" sz="1600" b="1" dirty="0"/>
              <a:t>Lead Tutors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6DF6C-CAD5-4A63-AB6F-8F06EA77255F}"/>
              </a:ext>
            </a:extLst>
          </p:cNvPr>
          <p:cNvSpPr txBox="1"/>
          <p:nvPr/>
        </p:nvSpPr>
        <p:spPr>
          <a:xfrm>
            <a:off x="2267744" y="5874206"/>
            <a:ext cx="4687293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600" b="1" dirty="0"/>
              <a:t>Personal Tutors: A Team of 10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700A61-4C81-4A26-9AD0-69BBF75E1F3C}"/>
              </a:ext>
            </a:extLst>
          </p:cNvPr>
          <p:cNvCxnSpPr>
            <a:cxnSpLocks/>
          </p:cNvCxnSpPr>
          <p:nvPr/>
        </p:nvCxnSpPr>
        <p:spPr>
          <a:xfrm flipV="1">
            <a:off x="4584030" y="5257464"/>
            <a:ext cx="0" cy="545469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E91AC8-6BBC-4030-9386-A64CF7D80DD5}"/>
              </a:ext>
            </a:extLst>
          </p:cNvPr>
          <p:cNvCxnSpPr>
            <a:cxnSpLocks/>
          </p:cNvCxnSpPr>
          <p:nvPr/>
        </p:nvCxnSpPr>
        <p:spPr>
          <a:xfrm flipV="1">
            <a:off x="4601785" y="3573016"/>
            <a:ext cx="0" cy="856580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A61D97-C220-C135-D7D0-FAC89D9296C5}"/>
              </a:ext>
            </a:extLst>
          </p:cNvPr>
          <p:cNvCxnSpPr>
            <a:cxnSpLocks/>
          </p:cNvCxnSpPr>
          <p:nvPr/>
        </p:nvCxnSpPr>
        <p:spPr>
          <a:xfrm flipH="1" flipV="1">
            <a:off x="4572000" y="2420888"/>
            <a:ext cx="12030" cy="400579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D7E086-8A20-B43D-1362-F38303C57965}"/>
              </a:ext>
            </a:extLst>
          </p:cNvPr>
          <p:cNvSpPr txBox="1"/>
          <p:nvPr/>
        </p:nvSpPr>
        <p:spPr>
          <a:xfrm>
            <a:off x="4788027" y="2922469"/>
            <a:ext cx="3600398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Matt Bunston</a:t>
            </a:r>
          </a:p>
          <a:p>
            <a:pPr algn="ctr"/>
            <a:r>
              <a:rPr lang="en-GB" sz="1600" b="1" dirty="0"/>
              <a:t>Safeguarding and Pastoral Support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8932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FD1CF3-95E1-0FBA-99DC-6E42E03BD8BA}"/>
              </a:ext>
            </a:extLst>
          </p:cNvPr>
          <p:cNvSpPr txBox="1"/>
          <p:nvPr/>
        </p:nvSpPr>
        <p:spPr>
          <a:xfrm>
            <a:off x="287524" y="116632"/>
            <a:ext cx="8568952" cy="70788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+mj-lt"/>
              </a:rPr>
              <a:t>What happens when things go wrong?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1B33FF-565A-7540-2C86-0C07B2EC0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01901A-A956-CC8C-11D5-560E4FA04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36" y="941149"/>
            <a:ext cx="8440328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97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955B7A-AC17-ED19-BAED-CBD800F6F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471"/>
            <a:ext cx="9144000" cy="564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98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logo&#10;&#10;Description automatically generated">
            <a:extLst>
              <a:ext uri="{FF2B5EF4-FFF2-40B4-BE49-F238E27FC236}">
                <a16:creationId xmlns:a16="http://schemas.microsoft.com/office/drawing/2014/main" id="{94420E26-7B80-F768-3246-AAB04671B7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028" y="2216581"/>
            <a:ext cx="2659944" cy="3273200"/>
          </a:xfrm>
          <a:prstGeom prst="rect">
            <a:avLst/>
          </a:prstGeom>
        </p:spPr>
      </p:pic>
      <p:sp>
        <p:nvSpPr>
          <p:cNvPr id="4" name="Isosceles Triangle 3"/>
          <p:cNvSpPr/>
          <p:nvPr/>
        </p:nvSpPr>
        <p:spPr>
          <a:xfrm>
            <a:off x="2195736" y="908720"/>
            <a:ext cx="4752528" cy="4608512"/>
          </a:xfrm>
          <a:prstGeom prst="triangl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205913"/>
            <a:ext cx="2016224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b="1" dirty="0"/>
              <a:t>  PARENTS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8264" y="5615588"/>
            <a:ext cx="122413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b="1" dirty="0"/>
              <a:t>STAFF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5615587"/>
            <a:ext cx="201622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b="1" dirty="0"/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99450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How does the partnership work with parents?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8255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Progress and traffic lights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Timely reports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Parent Portal - students initiate sign up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Email or phone if issues arise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Work with the Personal Tutor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Parent’s evenings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Respond quickly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>
              <a:lnSpc>
                <a:spcPct val="90000"/>
              </a:lnSpc>
            </a:pPr>
            <a:endParaRPr lang="en-GB" sz="1800" dirty="0"/>
          </a:p>
          <a:p>
            <a:pPr>
              <a:lnSpc>
                <a:spcPct val="90000"/>
              </a:lnSpc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 </a:t>
            </a:r>
          </a:p>
        </p:txBody>
      </p:sp>
      <p:pic>
        <p:nvPicPr>
          <p:cNvPr id="5" name="Picture 4" descr="A child and child sitting on a bench with a camera and notebook&#10;&#10;Description automatically generated">
            <a:extLst>
              <a:ext uri="{FF2B5EF4-FFF2-40B4-BE49-F238E27FC236}">
                <a16:creationId xmlns:a16="http://schemas.microsoft.com/office/drawing/2014/main" id="{246A6ADF-D2C4-4975-BC3D-446BEC0749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r="21321" b="-1"/>
          <a:stretch/>
        </p:blipFill>
        <p:spPr>
          <a:xfrm>
            <a:off x="4594691" y="1556792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888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What can you do to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831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Encourage attendance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Be aware of college systems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Contact us if you feel there are any issues you wish to raise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Please don’t arrange holidays in term time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Respond to requests for information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Help when students are ill or injured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Support the Impact programme</a:t>
            </a:r>
          </a:p>
        </p:txBody>
      </p:sp>
      <p:pic>
        <p:nvPicPr>
          <p:cNvPr id="5" name="Picture 4" descr="A group of women in black leotards holding a person on top of each other&#10;&#10;Description automatically generated">
            <a:extLst>
              <a:ext uri="{FF2B5EF4-FFF2-40B4-BE49-F238E27FC236}">
                <a16:creationId xmlns:a16="http://schemas.microsoft.com/office/drawing/2014/main" id="{00F29FD1-740A-4917-66CF-EB92CE8A69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r="19961" b="-1"/>
          <a:stretch/>
        </p:blipFill>
        <p:spPr>
          <a:xfrm>
            <a:off x="4623927" y="1600199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6273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How can you help students in their time with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students to follow college procedures and regulations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them to engage with Learning Support if required (applications for access arrangements must be made by the end of March in 1</a:t>
            </a:r>
            <a:r>
              <a:rPr lang="en-GB" baseline="30000" dirty="0"/>
              <a:t>st</a:t>
            </a:r>
            <a:r>
              <a:rPr lang="en-GB" dirty="0"/>
              <a:t> year)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Discuss progress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students to talk to us about problems</a:t>
            </a:r>
          </a:p>
        </p:txBody>
      </p:sp>
      <p:pic>
        <p:nvPicPr>
          <p:cNvPr id="5" name="Picture 4" descr="A person and person looking at a device&#10;&#10;Description automatically generated">
            <a:extLst>
              <a:ext uri="{FF2B5EF4-FFF2-40B4-BE49-F238E27FC236}">
                <a16:creationId xmlns:a16="http://schemas.microsoft.com/office/drawing/2014/main" id="{6DEC53DF-685E-D7C0-A8AA-A6F5996A98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6" r="22511"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1413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It can also be helpful 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Provide a suitable environment for study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a systematic approach to study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Limit part-time employment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regular routines which get enough sleep</a:t>
            </a:r>
          </a:p>
        </p:txBody>
      </p:sp>
      <p:pic>
        <p:nvPicPr>
          <p:cNvPr id="5" name="Picture 4" descr="A person and person reading a book&#10;&#10;Description automatically generated">
            <a:extLst>
              <a:ext uri="{FF2B5EF4-FFF2-40B4-BE49-F238E27FC236}">
                <a16:creationId xmlns:a16="http://schemas.microsoft.com/office/drawing/2014/main" id="{ADFB07FE-E81C-6FE3-9B8F-DB1961E42F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2" r="25635"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4919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Color Cover">
            <a:extLst>
              <a:ext uri="{FF2B5EF4-FFF2-40B4-BE49-F238E27FC236}">
                <a16:creationId xmlns:a16="http://schemas.microsoft.com/office/drawing/2014/main" id="{34DE9D20-D6C2-4834-9EE9-EC583F3FE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840C728-4E01-4237-82C8-9624DFA85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8" y="0"/>
            <a:ext cx="4548176" cy="6858000"/>
            <a:chOff x="651279" y="598259"/>
            <a:chExt cx="10889442" cy="5680742"/>
          </a:xfrm>
        </p:grpSpPr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F1CFB22B-2D73-4F2C-953D-8C306B45B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Color">
              <a:extLst>
                <a:ext uri="{FF2B5EF4-FFF2-40B4-BE49-F238E27FC236}">
                  <a16:creationId xmlns:a16="http://schemas.microsoft.com/office/drawing/2014/main" id="{819F58A9-E813-4511-BEF2-5B65BB728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 descr="A logo of a city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796" y="1027205"/>
            <a:ext cx="3606599" cy="479282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1559" y="1996418"/>
            <a:ext cx="3784003" cy="4184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800" b="1" dirty="0">
                <a:solidFill>
                  <a:schemeClr val="bg1"/>
                </a:solidFill>
              </a:rPr>
              <a:t>Vocational/Applied General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800" b="1" dirty="0">
                <a:solidFill>
                  <a:schemeClr val="bg1"/>
                </a:solidFill>
              </a:rPr>
              <a:t>Parent and Student Information 2024</a:t>
            </a:r>
          </a:p>
          <a:p>
            <a:pPr indent="-228600"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000" b="1" dirty="0">
                <a:solidFill>
                  <a:schemeClr val="bg1"/>
                </a:solidFill>
              </a:rPr>
              <a:t>Sophie Wheadon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000" b="1" dirty="0">
                <a:solidFill>
                  <a:schemeClr val="bg1"/>
                </a:solidFill>
              </a:rPr>
              <a:t>Senior Curriculum Lead</a:t>
            </a:r>
          </a:p>
        </p:txBody>
      </p:sp>
    </p:spTree>
    <p:extLst>
      <p:ext uri="{BB962C8B-B14F-4D97-AF65-F5344CB8AC3E}">
        <p14:creationId xmlns:p14="http://schemas.microsoft.com/office/powerpoint/2010/main" val="1068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BA538-A169-19DE-4767-E58E65EC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1728216"/>
            <a:ext cx="2702052" cy="3394710"/>
          </a:xfrm>
          <a:solidFill>
            <a:schemeClr val="bg2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0000"/>
          </a:bodyPr>
          <a:lstStyle/>
          <a:p>
            <a:pPr algn="ctr"/>
            <a:br>
              <a:rPr lang="en-US" sz="2100" b="1" dirty="0"/>
            </a:br>
            <a:br>
              <a:rPr lang="en-US" sz="2100" b="1" dirty="0"/>
            </a:br>
            <a:br>
              <a:rPr lang="en-US" sz="2100" b="1" dirty="0"/>
            </a:br>
            <a:r>
              <a:rPr lang="en-US" sz="2700" b="1" dirty="0"/>
              <a:t>2024-2026</a:t>
            </a:r>
            <a:br>
              <a:rPr lang="en-US" sz="2700" b="1" dirty="0"/>
            </a:br>
            <a:br>
              <a:rPr lang="en-US" sz="2700" b="1" dirty="0"/>
            </a:br>
            <a:r>
              <a:rPr lang="en-US" sz="2700" b="1" dirty="0"/>
              <a:t>L3 Applied General/Vocational</a:t>
            </a:r>
            <a:br>
              <a:rPr lang="en-US" sz="2700" b="1" dirty="0"/>
            </a:br>
            <a:r>
              <a:rPr lang="en-US" sz="2700" b="1" dirty="0"/>
              <a:t>Offers </a:t>
            </a:r>
            <a:br>
              <a:rPr lang="en-US" sz="2100" dirty="0"/>
            </a:br>
            <a:br>
              <a:rPr lang="en-US" sz="2100" dirty="0"/>
            </a:br>
            <a:br>
              <a:rPr lang="en-US" sz="1500" dirty="0"/>
            </a:br>
            <a:br>
              <a:rPr lang="en-US" sz="2100" dirty="0"/>
            </a:br>
            <a:br>
              <a:rPr lang="en-US" sz="2100" dirty="0"/>
            </a:br>
            <a:endParaRPr lang="en-US" sz="21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5D4008-A49E-323E-0DC2-0F320CE31191}"/>
              </a:ext>
            </a:extLst>
          </p:cNvPr>
          <p:cNvSpPr>
            <a:spLocks/>
          </p:cNvSpPr>
          <p:nvPr/>
        </p:nvSpPr>
        <p:spPr>
          <a:xfrm>
            <a:off x="6090107" y="620688"/>
            <a:ext cx="2938103" cy="6048672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US" sz="135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Health &amp; Social Care 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IT 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Musical Theatre 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Performing Arts (Acting)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Sport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Sport &amp; Exercise Science (2 &amp; 1)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Travel and Tourism 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975" dirty="0">
              <a:highlight>
                <a:srgbClr val="FFFF00"/>
              </a:highlight>
              <a:latin typeface="Calibri" panose="020F0502020204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1F42314-5D3C-2140-68DE-50F84EFC7A3E}"/>
              </a:ext>
            </a:extLst>
          </p:cNvPr>
          <p:cNvSpPr>
            <a:spLocks/>
          </p:cNvSpPr>
          <p:nvPr/>
        </p:nvSpPr>
        <p:spPr>
          <a:xfrm>
            <a:off x="3275856" y="404664"/>
            <a:ext cx="2814251" cy="626469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b="1" dirty="0"/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/>
              <a:t>Forensic &amp; Criminal Investigation (1.5)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/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/>
              <a:t>Applied Psychology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/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/>
              <a:t>Computing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/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highlight>
                  <a:srgbClr val="FFFF00"/>
                </a:highlight>
              </a:rPr>
              <a:t>Criminology 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/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/>
              <a:t>Dance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>
              <a:highlight>
                <a:srgbClr val="00FF00"/>
              </a:highlight>
            </a:endParaRP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highlight>
                  <a:srgbClr val="00FF00"/>
                </a:highlight>
              </a:rPr>
              <a:t>Digital Media Production 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/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/>
              <a:t>Enterprise</a:t>
            </a:r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endParaRPr lang="en-GB" dirty="0"/>
          </a:p>
          <a:p>
            <a:pPr defTabSz="548640">
              <a:lnSpc>
                <a:spcPct val="90000"/>
              </a:lnSpc>
              <a:spcAft>
                <a:spcPts val="450"/>
              </a:spcAft>
            </a:pPr>
            <a:r>
              <a:rPr lang="en-GB" dirty="0">
                <a:highlight>
                  <a:srgbClr val="00FF00"/>
                </a:highlight>
              </a:rPr>
              <a:t>Engineering</a:t>
            </a:r>
          </a:p>
          <a:p>
            <a:pPr>
              <a:lnSpc>
                <a:spcPct val="90000"/>
              </a:lnSpc>
              <a:spcAft>
                <a:spcPts val="450"/>
              </a:spcAft>
              <a:buFontTx/>
              <a:buChar char="-"/>
            </a:pP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58778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058" y="640080"/>
            <a:ext cx="8190312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018" y="960109"/>
            <a:ext cx="7708392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6A1232-47AD-7334-D6F6-D4DB9E58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492" y="1444741"/>
            <a:ext cx="7018398" cy="1041901"/>
          </a:xfrm>
        </p:spPr>
        <p:txBody>
          <a:bodyPr>
            <a:normAutofit/>
          </a:bodyPr>
          <a:lstStyle/>
          <a:p>
            <a:r>
              <a:rPr lang="en-GB" sz="3500" dirty="0">
                <a:solidFill>
                  <a:schemeClr val="bg1"/>
                </a:solidFill>
              </a:rPr>
              <a:t>Useful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4BFCC-FB31-B5CB-7E3D-25A0D95FC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9492" y="2701427"/>
            <a:ext cx="3362493" cy="2699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b="1" dirty="0">
                <a:solidFill>
                  <a:schemeClr val="bg1"/>
                </a:solidFill>
              </a:rPr>
              <a:t>BTEC/CTECH</a:t>
            </a: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Certificate = Year 1 of study (0.5 A Level)</a:t>
            </a: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Ext Certificate = Year 2, plus Year 1 results (1 A Level)</a:t>
            </a: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BTEC Foundation Diploma = 1.5 A Levels completed in 2 years</a:t>
            </a: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BTEC Diploma  = (2 A Levels)</a:t>
            </a:r>
          </a:p>
          <a:p>
            <a:pPr marL="0" indent="0">
              <a:buNone/>
            </a:pPr>
            <a:endParaRPr lang="en-GB" sz="17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F40A7-C682-C4CC-0408-92898593C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2015" y="2701427"/>
            <a:ext cx="3415875" cy="2699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b="1" dirty="0">
                <a:solidFill>
                  <a:schemeClr val="bg1"/>
                </a:solidFill>
              </a:rPr>
              <a:t>Criminology</a:t>
            </a: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Certificate = Year 1 of study (0.5 A Level)</a:t>
            </a:r>
          </a:p>
          <a:p>
            <a:pPr marL="0" indent="0">
              <a:buNone/>
            </a:pPr>
            <a:r>
              <a:rPr lang="en-GB" sz="1700" dirty="0">
                <a:solidFill>
                  <a:schemeClr val="bg1"/>
                </a:solidFill>
              </a:rPr>
              <a:t>Criminology Diploma = Year 2, plus Year 1 results (1 A Level)</a:t>
            </a:r>
          </a:p>
          <a:p>
            <a:pPr marL="0" indent="0">
              <a:buNone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181197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DFC6EF4-0CDB-B500-BF9F-7AB038B5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A Level Grades to UCAS Points</a:t>
            </a:r>
          </a:p>
        </p:txBody>
      </p:sp>
      <p:pic>
        <p:nvPicPr>
          <p:cNvPr id="11" name="Picture 10" descr="A blue and white rectangular chart with white text&#10;&#10;Description automatically generated">
            <a:extLst>
              <a:ext uri="{FF2B5EF4-FFF2-40B4-BE49-F238E27FC236}">
                <a16:creationId xmlns:a16="http://schemas.microsoft.com/office/drawing/2014/main" id="{30B94676-AB07-1987-BDB3-2596026A4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370" y="643466"/>
            <a:ext cx="4496758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17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20723EC-7034-7AFD-B71A-9E4B3F42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z="2900">
                <a:solidFill>
                  <a:srgbClr val="FFFFFF"/>
                </a:solidFill>
              </a:rPr>
              <a:t>Criminology Grades to UCAS Points</a:t>
            </a:r>
          </a:p>
        </p:txBody>
      </p:sp>
      <p:pic>
        <p:nvPicPr>
          <p:cNvPr id="5" name="Picture 4" descr="A purple and white card with text&#10;&#10;Description automatically generated">
            <a:extLst>
              <a:ext uri="{FF2B5EF4-FFF2-40B4-BE49-F238E27FC236}">
                <a16:creationId xmlns:a16="http://schemas.microsoft.com/office/drawing/2014/main" id="{82922A85-ABD0-938F-418D-740566761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87" y="1520763"/>
            <a:ext cx="5085525" cy="381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07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427064B-7835-8286-556D-BF96C846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CTECH Grades to UCAS Points</a:t>
            </a:r>
          </a:p>
        </p:txBody>
      </p:sp>
      <p:pic>
        <p:nvPicPr>
          <p:cNvPr id="5" name="Content Placeholder 4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9B84B83E-1840-40A0-3129-B33CF5E81EDA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582987" y="1927605"/>
            <a:ext cx="5085525" cy="300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3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67BD07-5449-9685-96CA-B26EB154A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BTEC Grades to UCAS Points</a:t>
            </a:r>
          </a:p>
        </p:txBody>
      </p:sp>
      <p:pic>
        <p:nvPicPr>
          <p:cNvPr id="2" name="Picture 1" descr="A yellow rectangular chart with numbers and symbols&#10;&#10;Description automatically generated">
            <a:extLst>
              <a:ext uri="{FF2B5EF4-FFF2-40B4-BE49-F238E27FC236}">
                <a16:creationId xmlns:a16="http://schemas.microsoft.com/office/drawing/2014/main" id="{7CF9B6E6-F31B-6F88-409F-A9745257F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8" y="643466"/>
            <a:ext cx="4691663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86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7E141-1AD2-0727-1165-25F787BE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/>
              <a:t>Full Qualification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AA46C9-4B90-682A-BA04-4BA15B7B0B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64040"/>
              </p:ext>
            </p:extLst>
          </p:nvPr>
        </p:nvGraphicFramePr>
        <p:xfrm>
          <a:off x="457200" y="1600201"/>
          <a:ext cx="8229600" cy="43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9199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26024-FAD3-F8E1-32B3-0E1F5A643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 b="1" dirty="0"/>
              <a:t>BTEC/CTECH </a:t>
            </a:r>
            <a:r>
              <a:rPr lang="en-GB" dirty="0"/>
              <a:t>External Assessment</a:t>
            </a:r>
            <a:endParaRPr lang="en-GB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D86480D8-37F6-655D-DCBC-2F76452E10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Exam/Controlled Assessment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Set and marked by the Exam board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Dec/Jan and May/June Series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Resits allowed BUT paid for by the student.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More points available.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Dec Mocks are important, and we will report back prior to Christmas break.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If a student has an exam in Jan, it is essential they revise over the Christmas holidays.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Vocational Exams start on return to college of Jan 6</a:t>
            </a:r>
            <a:r>
              <a:rPr lang="en-GB" sz="1800" baseline="30000" dirty="0"/>
              <a:t>th</a:t>
            </a:r>
            <a:r>
              <a:rPr lang="en-GB" sz="1800" dirty="0"/>
              <a:t>, 2025.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</p:txBody>
      </p:sp>
      <p:pic>
        <p:nvPicPr>
          <p:cNvPr id="6" name="Picture 5" descr="Bubble sheet test paper and pencil">
            <a:extLst>
              <a:ext uri="{FF2B5EF4-FFF2-40B4-BE49-F238E27FC236}">
                <a16:creationId xmlns:a16="http://schemas.microsoft.com/office/drawing/2014/main" id="{8E43DE09-3217-D424-2805-0107DFC4CD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998" r="3" b="3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91925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0592D-4B38-ACE8-FFBD-4F280D27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908720"/>
            <a:ext cx="3079255" cy="436912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GB" b="1" dirty="0"/>
              <a:t>BTEC/CTECH</a:t>
            </a:r>
            <a:br>
              <a:rPr lang="en-GB" dirty="0"/>
            </a:br>
            <a:r>
              <a:rPr lang="en-GB" dirty="0"/>
              <a:t>Internal Assessment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A4829706-71D2-3B34-C29D-4C737619A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980728"/>
            <a:ext cx="3943351" cy="429711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dirty="0"/>
              <a:t>Critical Coursework/Assignments</a:t>
            </a:r>
          </a:p>
          <a:p>
            <a:pPr marL="0" indent="0">
              <a:buNone/>
            </a:pPr>
            <a:r>
              <a:rPr lang="en-GB" sz="1800" dirty="0"/>
              <a:t>Set and marked by the tutor</a:t>
            </a:r>
          </a:p>
          <a:p>
            <a:pPr marL="0" indent="0">
              <a:buNone/>
            </a:pPr>
            <a:r>
              <a:rPr lang="en-GB" sz="1800" dirty="0"/>
              <a:t>Internal Verification/Moderation</a:t>
            </a:r>
          </a:p>
          <a:p>
            <a:pPr marL="0" indent="0">
              <a:buNone/>
            </a:pPr>
            <a:r>
              <a:rPr lang="en-GB" sz="1800" dirty="0"/>
              <a:t>External Verification/Moderation</a:t>
            </a:r>
          </a:p>
          <a:p>
            <a:pPr marL="0" indent="0">
              <a:buNone/>
            </a:pPr>
            <a:r>
              <a:rPr lang="en-GB" sz="1800" dirty="0"/>
              <a:t>Resubmissions allowed – </a:t>
            </a:r>
            <a:r>
              <a:rPr lang="en-GB" sz="1800" b="1" dirty="0">
                <a:highlight>
                  <a:srgbClr val="FFFF00"/>
                </a:highlight>
              </a:rPr>
              <a:t>if criteria met!</a:t>
            </a:r>
          </a:p>
          <a:p>
            <a:pPr marL="0" indent="0">
              <a:buNone/>
            </a:pPr>
            <a:r>
              <a:rPr lang="en-GB" sz="1800" dirty="0"/>
              <a:t>Potential to FAIL – varies on course</a:t>
            </a:r>
          </a:p>
          <a:p>
            <a:pPr marL="0" indent="0">
              <a:buNone/>
            </a:pPr>
            <a:r>
              <a:rPr lang="en-GB" sz="1800" dirty="0"/>
              <a:t>Teams/Turnitin</a:t>
            </a:r>
          </a:p>
        </p:txBody>
      </p:sp>
    </p:spTree>
    <p:extLst>
      <p:ext uri="{BB962C8B-B14F-4D97-AF65-F5344CB8AC3E}">
        <p14:creationId xmlns:p14="http://schemas.microsoft.com/office/powerpoint/2010/main" val="2945177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2C94C-C5E2-C1E0-A5E8-E867BA1C0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/>
              <a:t>Criminology (Applied General)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9844686-BF79-780B-F128-BB888686AF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64586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84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00DD0-D05F-4656-AEE1-345B346D9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b="1"/>
              <a:t>BTEC/CTECH </a:t>
            </a:r>
            <a:r>
              <a:rPr lang="en-GB" sz="3700"/>
              <a:t>Assessment, Submission and Resubmission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B7FEC2-2DB4-D9FB-AAB0-DD3D3DC705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461058"/>
              </p:ext>
            </p:extLst>
          </p:nvPr>
        </p:nvGraphicFramePr>
        <p:xfrm>
          <a:off x="323528" y="1417638"/>
          <a:ext cx="8363272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5623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44C7DE-4D84-1124-A883-EFFECA02A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Assignments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D836FB-966D-D458-0F08-5EF592886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536" y="2061836"/>
            <a:ext cx="4643987" cy="414757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-228600">
              <a:lnSpc>
                <a:spcPct val="90000"/>
              </a:lnSpc>
            </a:pPr>
            <a:r>
              <a:rPr lang="en-US" sz="1800" dirty="0"/>
              <a:t>Students must submit their own work via ‘Turnitin’.</a:t>
            </a:r>
          </a:p>
          <a:p>
            <a:pPr marL="0" indent="-228600">
              <a:lnSpc>
                <a:spcPct val="90000"/>
              </a:lnSpc>
            </a:pPr>
            <a:endParaRPr lang="en-US" sz="1800" dirty="0"/>
          </a:p>
          <a:p>
            <a:pPr marL="0" indent="-228600">
              <a:lnSpc>
                <a:spcPct val="90000"/>
              </a:lnSpc>
            </a:pPr>
            <a:r>
              <a:rPr lang="en-US" sz="1800" dirty="0"/>
              <a:t>Work can be submitted from anywhere as long as students can access the internet.</a:t>
            </a:r>
          </a:p>
          <a:p>
            <a:pPr marL="0" indent="-228600">
              <a:lnSpc>
                <a:spcPct val="90000"/>
              </a:lnSpc>
            </a:pPr>
            <a:endParaRPr lang="en-US" sz="1800" dirty="0"/>
          </a:p>
          <a:p>
            <a:pPr marL="0" indent="-228600">
              <a:lnSpc>
                <a:spcPct val="90000"/>
              </a:lnSpc>
            </a:pPr>
            <a:r>
              <a:rPr lang="en-US" sz="1800" dirty="0"/>
              <a:t>We encourage students to save all work on OneDrive so they can access this wherever they are.</a:t>
            </a:r>
          </a:p>
          <a:p>
            <a:pPr marL="0" indent="-228600">
              <a:lnSpc>
                <a:spcPct val="90000"/>
              </a:lnSpc>
            </a:pPr>
            <a:r>
              <a:rPr lang="en-US" sz="1800" dirty="0"/>
              <a:t>Checks for originality and gives an originality score and detects AI misuse.</a:t>
            </a:r>
          </a:p>
          <a:p>
            <a:pPr marL="0" indent="-228600">
              <a:lnSpc>
                <a:spcPct val="90000"/>
              </a:lnSpc>
            </a:pPr>
            <a:endParaRPr lang="en-US" sz="1800" dirty="0"/>
          </a:p>
          <a:p>
            <a:pPr marL="0" indent="-228600">
              <a:lnSpc>
                <a:spcPct val="90000"/>
              </a:lnSpc>
            </a:pPr>
            <a:r>
              <a:rPr lang="en-US" sz="1800" dirty="0"/>
              <a:t>Allows platform for recording grades, giving feedback and providing verbal feedback.</a:t>
            </a:r>
          </a:p>
          <a:p>
            <a:pPr marL="0" indent="-228600">
              <a:lnSpc>
                <a:spcPct val="90000"/>
              </a:lnSpc>
            </a:pPr>
            <a:endParaRPr lang="en-US" sz="1800" dirty="0"/>
          </a:p>
          <a:p>
            <a:pPr marL="0" indent="-228600">
              <a:lnSpc>
                <a:spcPct val="90000"/>
              </a:lnSpc>
            </a:pPr>
            <a:r>
              <a:rPr lang="en-US" sz="1800" dirty="0"/>
              <a:t>Keeps learner work safe and secure.</a:t>
            </a:r>
          </a:p>
          <a:p>
            <a:pPr marL="0" indent="-228600">
              <a:lnSpc>
                <a:spcPct val="90000"/>
              </a:lnSpc>
            </a:pPr>
            <a:endParaRPr lang="en-US" sz="1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602719-7B0F-E55B-FC4A-6D237A04FC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39525" y="2927097"/>
            <a:ext cx="3591379" cy="2271548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90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D4E6-CF6F-481B-9DB0-BFBBACEAF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047806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50" dirty="0"/>
              <a:t>Role of the Student/Parent Portal in the Assessment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D741D-C19F-4F73-8D16-608DA2838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12776"/>
            <a:ext cx="8047806" cy="439317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endParaRPr lang="en-GB" sz="1350" dirty="0"/>
          </a:p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1600" dirty="0"/>
              <a:t>As a student or parent, you should have live access to the portal which will keep you informed of when:</a:t>
            </a:r>
          </a:p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endParaRPr lang="en-GB" sz="1600" dirty="0"/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600" dirty="0"/>
              <a:t>Assessments have been set and due for submission.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600" dirty="0"/>
              <a:t>Assessments have been marked and graded.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600" dirty="0"/>
              <a:t>Assessments have not met targeted criteria and have been awarded a resubmission opportunity.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600" dirty="0"/>
              <a:t>New deadlines for resubmissions.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600" dirty="0"/>
              <a:t>Resubmissions have not met targeted criteria and a retake has been awarded (BTEC only)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600" dirty="0"/>
              <a:t>New deadlines for retake opportunities (BTEC only)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endParaRPr lang="en-GB" sz="1600" dirty="0"/>
          </a:p>
          <a:p>
            <a:pPr marL="0" indent="0" algn="ctr"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1600" b="1" dirty="0"/>
              <a:t>Resubmissions / Retakes will generate push notifications so you should always be aware of progress and current assessment requirements.</a:t>
            </a:r>
          </a:p>
        </p:txBody>
      </p:sp>
    </p:spTree>
    <p:extLst>
      <p:ext uri="{BB962C8B-B14F-4D97-AF65-F5344CB8AC3E}">
        <p14:creationId xmlns:p14="http://schemas.microsoft.com/office/powerpoint/2010/main" val="6055647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36ECED-B0B8-B14B-C9AD-14B3FEB84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Assignment Portal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A1933B-B100-BA28-960D-765F73364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182" y="1417638"/>
            <a:ext cx="6459636" cy="12344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F2C9AC-49B0-7323-4E86-AB01CACE3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182" y="3068960"/>
            <a:ext cx="6398096" cy="317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90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B0956-4CC7-4B80-524B-30060A339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Assignment Portal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A45A7A-D6E0-61E4-9E2D-9646D3AAA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409991"/>
            <a:ext cx="5524483" cy="1073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C28D6C-8D76-3458-0FFE-1AC289321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715" y="2924944"/>
            <a:ext cx="5770428" cy="327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85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4A8F-F353-8F0F-E812-1D65B6C3B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1104138"/>
            <a:ext cx="4688333" cy="1337310"/>
          </a:xfrm>
        </p:spPr>
        <p:txBody>
          <a:bodyPr anchor="b">
            <a:normAutofit/>
          </a:bodyPr>
          <a:lstStyle/>
          <a:p>
            <a:r>
              <a:rPr lang="en-GB" sz="4050"/>
              <a:t>Assessment Points</a:t>
            </a:r>
          </a:p>
        </p:txBody>
      </p:sp>
      <p:pic>
        <p:nvPicPr>
          <p:cNvPr id="5" name="Picture 4" descr="Light bulb on yellow background with sketched light beams and cord">
            <a:extLst>
              <a:ext uri="{FF2B5EF4-FFF2-40B4-BE49-F238E27FC236}">
                <a16:creationId xmlns:a16="http://schemas.microsoft.com/office/drawing/2014/main" id="{3204CA4D-F7FF-D2E4-C579-3EF32E07E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46" r="6988"/>
          <a:stretch/>
        </p:blipFill>
        <p:spPr>
          <a:xfrm>
            <a:off x="1" y="857257"/>
            <a:ext cx="3493008" cy="5143493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E954E-E05F-EA91-B014-B7812A94D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321" y="2887218"/>
            <a:ext cx="4688333" cy="2612898"/>
          </a:xfrm>
        </p:spPr>
        <p:txBody>
          <a:bodyPr>
            <a:normAutofit lnSpcReduction="10000"/>
          </a:bodyPr>
          <a:lstStyle/>
          <a:p>
            <a:r>
              <a:rPr lang="en-GB" sz="1425" dirty="0"/>
              <a:t>Each course programme has an assessment plan. </a:t>
            </a:r>
          </a:p>
          <a:p>
            <a:r>
              <a:rPr lang="en-GB" sz="1425" dirty="0"/>
              <a:t>This will be available to students (it is a working document). </a:t>
            </a:r>
          </a:p>
          <a:p>
            <a:r>
              <a:rPr lang="en-GB" sz="1425" dirty="0"/>
              <a:t>The assessment plan will indicate when internal and external assessments are planned to take place.</a:t>
            </a:r>
          </a:p>
          <a:p>
            <a:pPr marL="0" indent="0">
              <a:buNone/>
            </a:pPr>
            <a:endParaRPr lang="en-GB" sz="1425" dirty="0"/>
          </a:p>
          <a:p>
            <a:r>
              <a:rPr lang="en-GB" sz="1425" dirty="0"/>
              <a:t>Exams/External Assessment</a:t>
            </a:r>
          </a:p>
          <a:p>
            <a:r>
              <a:rPr lang="en-GB" sz="1425" dirty="0"/>
              <a:t>Jan 2024 and May 2024</a:t>
            </a:r>
          </a:p>
          <a:p>
            <a:endParaRPr lang="en-GB" sz="1425" dirty="0"/>
          </a:p>
          <a:p>
            <a:r>
              <a:rPr lang="en-GB" sz="1425" dirty="0"/>
              <a:t>Mocks/College Internal Exams – December 2024/Possibly March 2025</a:t>
            </a:r>
          </a:p>
        </p:txBody>
      </p:sp>
    </p:spTree>
    <p:extLst>
      <p:ext uri="{BB962C8B-B14F-4D97-AF65-F5344CB8AC3E}">
        <p14:creationId xmlns:p14="http://schemas.microsoft.com/office/powerpoint/2010/main" val="8993085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2DBA3-14F5-7A49-AA7D-D95F45694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3050"/>
            <a:ext cx="3141985" cy="2939926"/>
          </a:xfrm>
        </p:spPr>
        <p:txBody>
          <a:bodyPr anchor="b">
            <a:normAutofit/>
          </a:bodyPr>
          <a:lstStyle/>
          <a:p>
            <a:r>
              <a:rPr lang="en-GB" sz="4000" dirty="0"/>
              <a:t>Quality Assurance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743BC45-32DF-C7F0-6004-5F0DCC5DA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5085184"/>
            <a:ext cx="3008313" cy="104097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D40804A-553E-3282-0F43-E70900B01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5565755"/>
              </p:ext>
            </p:extLst>
          </p:nvPr>
        </p:nvGraphicFramePr>
        <p:xfrm>
          <a:off x="3575050" y="273050"/>
          <a:ext cx="511175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3287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C9A57-2DC5-D1CC-0EF5-218A8C74C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Artificial Intelligence in Assessment</a:t>
            </a:r>
          </a:p>
        </p:txBody>
      </p:sp>
      <p:pic>
        <p:nvPicPr>
          <p:cNvPr id="5" name="Content Placeholder 4" descr="A poster of a person sitting on a computer&#10;&#10;Description automatically generated">
            <a:extLst>
              <a:ext uri="{FF2B5EF4-FFF2-40B4-BE49-F238E27FC236}">
                <a16:creationId xmlns:a16="http://schemas.microsoft.com/office/drawing/2014/main" id="{625378A2-F631-250A-9651-CF58EEB31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68" y="1600200"/>
            <a:ext cx="3236063" cy="4525963"/>
          </a:xfrm>
          <a:prstGeom prst="rect">
            <a:avLst/>
          </a:prstGeom>
          <a:noFill/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0AA8C8-6DBF-E735-A314-F0D320778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vert="horz" lIns="68580" tIns="34290" rIns="68580" bIns="34290" rtlCol="0">
            <a:normAutofit/>
          </a:bodyPr>
          <a:lstStyle/>
          <a:p>
            <a:pPr marL="0" indent="0">
              <a:buNone/>
            </a:pPr>
            <a:r>
              <a:rPr lang="en-US"/>
              <a:t>Any work produced or generated using AI tools will be NOT be marked.</a:t>
            </a:r>
          </a:p>
        </p:txBody>
      </p:sp>
    </p:spTree>
    <p:extLst>
      <p:ext uri="{BB962C8B-B14F-4D97-AF65-F5344CB8AC3E}">
        <p14:creationId xmlns:p14="http://schemas.microsoft.com/office/powerpoint/2010/main" val="31175342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97BCE-6315-4515-A9D8-F13490D57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368" y="1861549"/>
            <a:ext cx="4939867" cy="32337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225" dirty="0"/>
              <a:t>Sophie Wheadon</a:t>
            </a:r>
          </a:p>
          <a:p>
            <a:pPr marL="0" indent="0">
              <a:buNone/>
            </a:pPr>
            <a:r>
              <a:rPr lang="en-GB" sz="1800" dirty="0"/>
              <a:t>Senior Curriculum Lead (Vocational Qualifications)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/>
              <a:t>Email: </a:t>
            </a:r>
            <a:r>
              <a:rPr lang="en-GB" sz="2400" u="sng" dirty="0"/>
              <a:t>smw</a:t>
            </a:r>
            <a:r>
              <a:rPr lang="en-GB" sz="24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@hereford.ac.uk</a:t>
            </a:r>
            <a:endParaRPr lang="en-GB" sz="2400" u="sng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Telephone: 01432 355166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*First point of contact the course tutor.</a:t>
            </a:r>
          </a:p>
        </p:txBody>
      </p:sp>
      <p:pic>
        <p:nvPicPr>
          <p:cNvPr id="5" name="Picture 4" descr="Question mark on green pastel background">
            <a:extLst>
              <a:ext uri="{FF2B5EF4-FFF2-40B4-BE49-F238E27FC236}">
                <a16:creationId xmlns:a16="http://schemas.microsoft.com/office/drawing/2014/main" id="{3816B7BD-5B0C-4758-8A73-3C9F23A5F4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648" r="4656"/>
          <a:stretch/>
        </p:blipFill>
        <p:spPr>
          <a:xfrm>
            <a:off x="16" y="857257"/>
            <a:ext cx="3476678" cy="514349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00543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CE540C0-CAD8-8C1D-11DA-637538C843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r="3581"/>
          <a:stretch/>
        </p:blipFill>
        <p:spPr>
          <a:xfrm>
            <a:off x="0" y="-62648"/>
            <a:ext cx="9144000" cy="69206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772816"/>
            <a:ext cx="7488832" cy="1828800"/>
          </a:xfrm>
        </p:spPr>
        <p:txBody>
          <a:bodyPr>
            <a:noAutofit/>
          </a:bodyPr>
          <a:lstStyle/>
          <a:p>
            <a:pPr algn="ctr"/>
            <a:r>
              <a:rPr lang="en-GB" sz="400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Thank you for making the time to join us and for choosing us. </a:t>
            </a: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GB" sz="400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 look forward to working with you.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4328" y="6165304"/>
            <a:ext cx="3816424" cy="1468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241719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3BC701-2C24-872E-A342-67D6EA0C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br>
              <a:rPr lang="en-GB" sz="4000" dirty="0"/>
            </a:br>
            <a:r>
              <a:rPr lang="en-GB" sz="4000" dirty="0"/>
              <a:t>Any Questions?</a:t>
            </a:r>
            <a:br>
              <a:rPr lang="en-GB" sz="4000" dirty="0"/>
            </a:br>
            <a:br>
              <a:rPr lang="en-GB" sz="4000" dirty="0"/>
            </a:br>
            <a:r>
              <a:rPr lang="en-GB" sz="3100" dirty="0"/>
              <a:t>Tutor contacts</a:t>
            </a:r>
            <a:br>
              <a:rPr lang="en-GB" sz="4000" dirty="0"/>
            </a:br>
            <a:endParaRPr lang="en-GB" sz="40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29FE0F6-C959-D141-BC03-373489145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r="970"/>
          <a:stretch/>
        </p:blipFill>
        <p:spPr>
          <a:xfrm>
            <a:off x="1928443" y="2048415"/>
            <a:ext cx="5235845" cy="3629532"/>
          </a:xfrm>
        </p:spPr>
      </p:pic>
    </p:spTree>
    <p:extLst>
      <p:ext uri="{BB962C8B-B14F-4D97-AF65-F5344CB8AC3E}">
        <p14:creationId xmlns:p14="http://schemas.microsoft.com/office/powerpoint/2010/main" val="2444514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SFC">
      <a:dk1>
        <a:srgbClr val="402F82"/>
      </a:dk1>
      <a:lt1>
        <a:sysClr val="window" lastClr="FFFFFF"/>
      </a:lt1>
      <a:dk2>
        <a:srgbClr val="402F82"/>
      </a:dk2>
      <a:lt2>
        <a:srgbClr val="A492C4"/>
      </a:lt2>
      <a:accent1>
        <a:srgbClr val="47B9B1"/>
      </a:accent1>
      <a:accent2>
        <a:srgbClr val="F18F2E"/>
      </a:accent2>
      <a:accent3>
        <a:srgbClr val="90BF38"/>
      </a:accent3>
      <a:accent4>
        <a:srgbClr val="2CABE1"/>
      </a:accent4>
      <a:accent5>
        <a:srgbClr val="E61779"/>
      </a:accent5>
      <a:accent6>
        <a:srgbClr val="A492C4"/>
      </a:accent6>
      <a:hlink>
        <a:srgbClr val="402F82"/>
      </a:hlink>
      <a:folHlink>
        <a:srgbClr val="402F8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cb36d2-a3e9-423b-b888-f301d1c7c28f">
      <Terms xmlns="http://schemas.microsoft.com/office/infopath/2007/PartnerControls"/>
    </lcf76f155ced4ddcb4097134ff3c332f>
    <TaxCatchAll xmlns="5091d01a-b542-4112-b8c6-72c6a4fd675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5E20046D6C14E9650C18D140B51B7" ma:contentTypeVersion="14" ma:contentTypeDescription="Create a new document." ma:contentTypeScope="" ma:versionID="85913f0bf952766d3cf9228ae7130da6">
  <xsd:schema xmlns:xsd="http://www.w3.org/2001/XMLSchema" xmlns:xs="http://www.w3.org/2001/XMLSchema" xmlns:p="http://schemas.microsoft.com/office/2006/metadata/properties" xmlns:ns2="81cb36d2-a3e9-423b-b888-f301d1c7c28f" xmlns:ns3="5091d01a-b542-4112-b8c6-72c6a4fd675f" targetNamespace="http://schemas.microsoft.com/office/2006/metadata/properties" ma:root="true" ma:fieldsID="5c1dc295a22e859f37e48f39b89b812b" ns2:_="" ns3:_="">
    <xsd:import namespace="81cb36d2-a3e9-423b-b888-f301d1c7c28f"/>
    <xsd:import namespace="5091d01a-b542-4112-b8c6-72c6a4fd67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cb36d2-a3e9-423b-b888-f301d1c7c2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226d7bf-b50e-4410-9316-8e4513bf1a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1d01a-b542-4112-b8c6-72c6a4fd675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4f50044-050f-4251-8c07-934eb0f6c613}" ma:internalName="TaxCatchAll" ma:showField="CatchAllData" ma:web="5091d01a-b542-4112-b8c6-72c6a4fd67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E2B008-C3C7-47C3-B8D2-51A8D1901B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AB83E8-FAE5-4661-85B2-613F7447D3DC}">
  <ds:schemaRefs>
    <ds:schemaRef ds:uri="81cb36d2-a3e9-423b-b888-f301d1c7c28f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091d01a-b542-4112-b8c6-72c6a4fd675f"/>
    <ds:schemaRef ds:uri="http://purl.org/dc/dcmitype/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0D8F159-7DD4-4B16-8C92-245B9C5387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cb36d2-a3e9-423b-b888-f301d1c7c28f"/>
    <ds:schemaRef ds:uri="5091d01a-b542-4112-b8c6-72c6a4fd67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10559</TotalTime>
  <Words>1417</Words>
  <Application>Microsoft Office PowerPoint</Application>
  <PresentationFormat>On-screen Show (4:3)</PresentationFormat>
  <Paragraphs>247</Paragraphs>
  <Slides>48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Myriad Pro</vt:lpstr>
      <vt:lpstr>Myriad Pro Light</vt:lpstr>
      <vt:lpstr>Office Theme</vt:lpstr>
      <vt:lpstr>INFORMATION EVENING FOR PARENTS OF NEW STUDENTS</vt:lpstr>
      <vt:lpstr>Who is with you tonight?</vt:lpstr>
      <vt:lpstr>What do we want from our student’s time with us?</vt:lpstr>
      <vt:lpstr>Overview of the year</vt:lpstr>
      <vt:lpstr>Date</vt:lpstr>
      <vt:lpstr>PowerPoint Presentation</vt:lpstr>
      <vt:lpstr>PowerPoint Presentation</vt:lpstr>
      <vt:lpstr>PowerPoint Presentation</vt:lpstr>
      <vt:lpstr>What will their programme of study look like?</vt:lpstr>
      <vt:lpstr>How are the workshops used?</vt:lpstr>
      <vt:lpstr>We will set them realistic targets</vt:lpstr>
      <vt:lpstr>Minimum Target Grade</vt:lpstr>
      <vt:lpstr> Parent Portal  Tutor contacts </vt:lpstr>
      <vt:lpstr>Attendance</vt:lpstr>
      <vt:lpstr>Progress</vt:lpstr>
      <vt:lpstr>Exam Results</vt:lpstr>
      <vt:lpstr>Impact Opportunities</vt:lpstr>
      <vt:lpstr>Impact Log</vt:lpstr>
      <vt:lpstr>PowerPoint Presentation</vt:lpstr>
      <vt:lpstr>PowerPoint Presentation</vt:lpstr>
      <vt:lpstr>PowerPoint Presentation</vt:lpstr>
      <vt:lpstr>PowerPoint Presentation</vt:lpstr>
      <vt:lpstr>How does the partnership work with parents?</vt:lpstr>
      <vt:lpstr>What can you do to help?</vt:lpstr>
      <vt:lpstr>How can you help students in their time with us?</vt:lpstr>
      <vt:lpstr>It can also be helpful to</vt:lpstr>
      <vt:lpstr>PowerPoint Presentation</vt:lpstr>
      <vt:lpstr>   2024-2026  L3 Applied General/Vocational Offers      </vt:lpstr>
      <vt:lpstr>Useful Terminology</vt:lpstr>
      <vt:lpstr>A Level Grades to UCAS Points</vt:lpstr>
      <vt:lpstr>Criminology Grades to UCAS Points</vt:lpstr>
      <vt:lpstr>CTECH Grades to UCAS Points</vt:lpstr>
      <vt:lpstr>BTEC Grades to UCAS Points</vt:lpstr>
      <vt:lpstr>Full Qualification</vt:lpstr>
      <vt:lpstr>BTEC/CTECH External Assessment</vt:lpstr>
      <vt:lpstr>BTEC/CTECH Internal Assessment</vt:lpstr>
      <vt:lpstr>Criminology (Applied General)</vt:lpstr>
      <vt:lpstr>BTEC/CTECH Assessment, Submission and Resubmission Rules</vt:lpstr>
      <vt:lpstr>Assignments</vt:lpstr>
      <vt:lpstr>Role of the Student/Parent Portal in the Assessment Process </vt:lpstr>
      <vt:lpstr>Assignment Portal</vt:lpstr>
      <vt:lpstr>Assignment Portal</vt:lpstr>
      <vt:lpstr>Assessment Points</vt:lpstr>
      <vt:lpstr>Quality Assurance</vt:lpstr>
      <vt:lpstr>Artificial Intelligence in Assessment</vt:lpstr>
      <vt:lpstr>PowerPoint Presentation</vt:lpstr>
      <vt:lpstr>Thank you for making the time to join us and for choosing us.       We look forward to working with you.</vt:lpstr>
      <vt:lpstr> Any Questions?  Tutor contacts </vt:lpstr>
    </vt:vector>
  </TitlesOfParts>
  <Company>HSFC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Hereford Sixth Form College</dc:creator>
  <cp:lastModifiedBy>Angela Wilson</cp:lastModifiedBy>
  <cp:revision>74</cp:revision>
  <cp:lastPrinted>2024-09-02T09:44:42Z</cp:lastPrinted>
  <dcterms:created xsi:type="dcterms:W3CDTF">2013-08-28T11:09:00Z</dcterms:created>
  <dcterms:modified xsi:type="dcterms:W3CDTF">2024-09-03T13:39:56Z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0x010100C0B5E20046D6C14E9650C18D140B51B7</vt:lpwstr>
  </property>
  <property fmtid="{D5CDD505-2E9C-101B-9397-08002B2CF9AE}" pid="3" name="MediaServiceImageTags">
    <vt:lpwstr/>
  </property>
</Properties>
</file>