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288" r:id="rId6"/>
    <p:sldId id="281" r:id="rId7"/>
    <p:sldId id="262" r:id="rId8"/>
    <p:sldId id="290" r:id="rId9"/>
    <p:sldId id="382" r:id="rId10"/>
    <p:sldId id="379" r:id="rId11"/>
    <p:sldId id="380" r:id="rId12"/>
    <p:sldId id="257" r:id="rId13"/>
    <p:sldId id="374" r:id="rId14"/>
    <p:sldId id="383" r:id="rId15"/>
    <p:sldId id="387" r:id="rId16"/>
    <p:sldId id="388" r:id="rId17"/>
    <p:sldId id="389" r:id="rId18"/>
    <p:sldId id="390" r:id="rId19"/>
    <p:sldId id="266" r:id="rId20"/>
    <p:sldId id="381" r:id="rId21"/>
    <p:sldId id="268" r:id="rId22"/>
    <p:sldId id="269" r:id="rId23"/>
    <p:sldId id="270" r:id="rId24"/>
    <p:sldId id="271" r:id="rId25"/>
    <p:sldId id="261" r:id="rId26"/>
    <p:sldId id="258" r:id="rId27"/>
    <p:sldId id="274" r:id="rId28"/>
    <p:sldId id="391" r:id="rId29"/>
    <p:sldId id="267" r:id="rId30"/>
    <p:sldId id="325" r:id="rId31"/>
    <p:sldId id="307" r:id="rId32"/>
    <p:sldId id="323" r:id="rId33"/>
    <p:sldId id="312" r:id="rId34"/>
    <p:sldId id="326" r:id="rId35"/>
    <p:sldId id="328" r:id="rId36"/>
    <p:sldId id="316" r:id="rId37"/>
    <p:sldId id="317" r:id="rId38"/>
    <p:sldId id="324" r:id="rId39"/>
    <p:sldId id="314" r:id="rId40"/>
    <p:sldId id="259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1CE4EF-B21A-4ED6-97CC-F93634342850}" v="57" dt="2024-09-03T09:57:06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Wilson" userId="dc15917b-fb74-4d48-8871-292d14d6c3ca" providerId="ADAL" clId="{BC1CE4EF-B21A-4ED6-97CC-F93634342850}"/>
    <pc:docChg chg="undo custSel addSld delSld modSld sldOrd">
      <pc:chgData name="Angela Wilson" userId="dc15917b-fb74-4d48-8871-292d14d6c3ca" providerId="ADAL" clId="{BC1CE4EF-B21A-4ED6-97CC-F93634342850}" dt="2024-09-05T07:14:31.771" v="530"/>
      <pc:docMkLst>
        <pc:docMk/>
      </pc:docMkLst>
      <pc:sldChg chg="ord">
        <pc:chgData name="Angela Wilson" userId="dc15917b-fb74-4d48-8871-292d14d6c3ca" providerId="ADAL" clId="{BC1CE4EF-B21A-4ED6-97CC-F93634342850}" dt="2024-09-05T07:14:31.771" v="530"/>
        <pc:sldMkLst>
          <pc:docMk/>
          <pc:sldMk cId="2278220504" sldId="257"/>
        </pc:sldMkLst>
      </pc:sldChg>
      <pc:sldChg chg="addSp delSp modSp add mod setBg delDesignElem">
        <pc:chgData name="Angela Wilson" userId="dc15917b-fb74-4d48-8871-292d14d6c3ca" providerId="ADAL" clId="{BC1CE4EF-B21A-4ED6-97CC-F93634342850}" dt="2024-09-03T08:52:42.298" v="314" actId="27636"/>
        <pc:sldMkLst>
          <pc:docMk/>
          <pc:sldMk cId="358778296" sldId="258"/>
        </pc:sldMkLst>
        <pc:spChg chg="mod">
          <ac:chgData name="Angela Wilson" userId="dc15917b-fb74-4d48-8871-292d14d6c3ca" providerId="ADAL" clId="{BC1CE4EF-B21A-4ED6-97CC-F93634342850}" dt="2024-09-03T08:52:42.298" v="314" actId="27636"/>
          <ac:spMkLst>
            <pc:docMk/>
            <pc:sldMk cId="358778296" sldId="258"/>
            <ac:spMk id="2" creationId="{F05BA538-A169-19DE-4767-E58E65EC3E1C}"/>
          </ac:spMkLst>
        </pc:spChg>
        <pc:spChg chg="mod">
          <ac:chgData name="Angela Wilson" userId="dc15917b-fb74-4d48-8871-292d14d6c3ca" providerId="ADAL" clId="{BC1CE4EF-B21A-4ED6-97CC-F93634342850}" dt="2024-09-03T08:52:36.923" v="311" actId="26606"/>
          <ac:spMkLst>
            <pc:docMk/>
            <pc:sldMk cId="358778296" sldId="258"/>
            <ac:spMk id="13" creationId="{41F42314-5D3C-2140-68DE-50F84EFC7A3E}"/>
          </ac:spMkLst>
        </pc:spChg>
        <pc:spChg chg="add">
          <ac:chgData name="Angela Wilson" userId="dc15917b-fb74-4d48-8871-292d14d6c3ca" providerId="ADAL" clId="{BC1CE4EF-B21A-4ED6-97CC-F93634342850}" dt="2024-09-03T08:52:36.923" v="311" actId="26606"/>
          <ac:spMkLst>
            <pc:docMk/>
            <pc:sldMk cId="358778296" sldId="258"/>
            <ac:spMk id="18" creationId="{C2554CA6-288E-4202-BC52-2E5A8F0C0AED}"/>
          </ac:spMkLst>
        </pc:spChg>
        <pc:spChg chg="add">
          <ac:chgData name="Angela Wilson" userId="dc15917b-fb74-4d48-8871-292d14d6c3ca" providerId="ADAL" clId="{BC1CE4EF-B21A-4ED6-97CC-F93634342850}" dt="2024-09-03T08:52:36.923" v="311" actId="26606"/>
          <ac:spMkLst>
            <pc:docMk/>
            <pc:sldMk cId="358778296" sldId="258"/>
            <ac:spMk id="20" creationId="{B10BB131-AC8E-4A8E-A5D1-36260F720C3B}"/>
          </ac:spMkLst>
        </pc:spChg>
        <pc:spChg chg="add">
          <ac:chgData name="Angela Wilson" userId="dc15917b-fb74-4d48-8871-292d14d6c3ca" providerId="ADAL" clId="{BC1CE4EF-B21A-4ED6-97CC-F93634342850}" dt="2024-09-03T08:52:36.923" v="311" actId="26606"/>
          <ac:spMkLst>
            <pc:docMk/>
            <pc:sldMk cId="358778296" sldId="258"/>
            <ac:spMk id="22" creationId="{5B7778FC-632E-4DCA-A7CB-0D7731CCF970}"/>
          </ac:spMkLst>
        </pc:spChg>
        <pc:spChg chg="add">
          <ac:chgData name="Angela Wilson" userId="dc15917b-fb74-4d48-8871-292d14d6c3ca" providerId="ADAL" clId="{BC1CE4EF-B21A-4ED6-97CC-F93634342850}" dt="2024-09-03T08:52:36.923" v="311" actId="26606"/>
          <ac:spMkLst>
            <pc:docMk/>
            <pc:sldMk cId="358778296" sldId="258"/>
            <ac:spMk id="24" creationId="{FA23A907-97FB-4A8F-880A-DD77401C4296}"/>
          </ac:spMkLst>
        </pc:spChg>
        <pc:spChg chg="del">
          <ac:chgData name="Angela Wilson" userId="dc15917b-fb74-4d48-8871-292d14d6c3ca" providerId="ADAL" clId="{BC1CE4EF-B21A-4ED6-97CC-F93634342850}" dt="2024-09-03T08:52:21.561" v="310"/>
          <ac:spMkLst>
            <pc:docMk/>
            <pc:sldMk cId="358778296" sldId="258"/>
            <ac:spMk id="29" creationId="{C2554CA6-288E-4202-BC52-2E5A8F0C0AED}"/>
          </ac:spMkLst>
        </pc:spChg>
        <pc:spChg chg="del">
          <ac:chgData name="Angela Wilson" userId="dc15917b-fb74-4d48-8871-292d14d6c3ca" providerId="ADAL" clId="{BC1CE4EF-B21A-4ED6-97CC-F93634342850}" dt="2024-09-03T08:52:21.561" v="310"/>
          <ac:spMkLst>
            <pc:docMk/>
            <pc:sldMk cId="358778296" sldId="258"/>
            <ac:spMk id="31" creationId="{B10BB131-AC8E-4A8E-A5D1-36260F720C3B}"/>
          </ac:spMkLst>
        </pc:spChg>
        <pc:spChg chg="del">
          <ac:chgData name="Angela Wilson" userId="dc15917b-fb74-4d48-8871-292d14d6c3ca" providerId="ADAL" clId="{BC1CE4EF-B21A-4ED6-97CC-F93634342850}" dt="2024-09-03T08:52:21.561" v="310"/>
          <ac:spMkLst>
            <pc:docMk/>
            <pc:sldMk cId="358778296" sldId="258"/>
            <ac:spMk id="33" creationId="{5B7778FC-632E-4DCA-A7CB-0D7731CCF970}"/>
          </ac:spMkLst>
        </pc:spChg>
        <pc:spChg chg="del">
          <ac:chgData name="Angela Wilson" userId="dc15917b-fb74-4d48-8871-292d14d6c3ca" providerId="ADAL" clId="{BC1CE4EF-B21A-4ED6-97CC-F93634342850}" dt="2024-09-03T08:52:21.561" v="310"/>
          <ac:spMkLst>
            <pc:docMk/>
            <pc:sldMk cId="358778296" sldId="258"/>
            <ac:spMk id="35" creationId="{FA23A907-97FB-4A8F-880A-DD77401C4296}"/>
          </ac:spMkLst>
        </pc:spChg>
      </pc:sldChg>
      <pc:sldChg chg="addSp delSp modSp mod setBg modClrScheme chgLayout">
        <pc:chgData name="Angela Wilson" userId="dc15917b-fb74-4d48-8871-292d14d6c3ca" providerId="ADAL" clId="{BC1CE4EF-B21A-4ED6-97CC-F93634342850}" dt="2024-08-30T14:28:22.090" v="290"/>
        <pc:sldMkLst>
          <pc:docMk/>
          <pc:sldMk cId="3606308258" sldId="259"/>
        </pc:sldMkLst>
        <pc:spChg chg="del mod ord">
          <ac:chgData name="Angela Wilson" userId="dc15917b-fb74-4d48-8871-292d14d6c3ca" providerId="ADAL" clId="{BC1CE4EF-B21A-4ED6-97CC-F93634342850}" dt="2024-08-30T14:11:37.457" v="170" actId="700"/>
          <ac:spMkLst>
            <pc:docMk/>
            <pc:sldMk cId="3606308258" sldId="259"/>
            <ac:spMk id="2" creationId="{051E0880-86C2-8BAB-5237-9E325446E546}"/>
          </ac:spMkLst>
        </pc:spChg>
        <pc:spChg chg="add mod ord">
          <ac:chgData name="Angela Wilson" userId="dc15917b-fb74-4d48-8871-292d14d6c3ca" providerId="ADAL" clId="{BC1CE4EF-B21A-4ED6-97CC-F93634342850}" dt="2024-08-30T14:11:45.209" v="197" actId="20577"/>
          <ac:spMkLst>
            <pc:docMk/>
            <pc:sldMk cId="3606308258" sldId="259"/>
            <ac:spMk id="3" creationId="{2F7F15E4-263B-E384-DAF9-6944360E7145}"/>
          </ac:spMkLst>
        </pc:spChg>
        <pc:spChg chg="del">
          <ac:chgData name="Angela Wilson" userId="dc15917b-fb74-4d48-8871-292d14d6c3ca" providerId="ADAL" clId="{BC1CE4EF-B21A-4ED6-97CC-F93634342850}" dt="2024-08-15T10:24:49.470" v="168" actId="26606"/>
          <ac:spMkLst>
            <pc:docMk/>
            <pc:sldMk cId="3606308258" sldId="259"/>
            <ac:spMk id="3" creationId="{7F5931BF-F77F-A88E-A90F-238015B0D68C}"/>
          </ac:spMkLst>
        </pc:spChg>
        <pc:spChg chg="add del mod ord">
          <ac:chgData name="Angela Wilson" userId="dc15917b-fb74-4d48-8871-292d14d6c3ca" providerId="ADAL" clId="{BC1CE4EF-B21A-4ED6-97CC-F93634342850}" dt="2024-08-30T14:11:57.854" v="198"/>
          <ac:spMkLst>
            <pc:docMk/>
            <pc:sldMk cId="3606308258" sldId="259"/>
            <ac:spMk id="4" creationId="{A2BDC086-832D-58B6-3825-CD8C2165BC0E}"/>
          </ac:spMkLst>
        </pc:spChg>
        <pc:spChg chg="add del mod">
          <ac:chgData name="Angela Wilson" userId="dc15917b-fb74-4d48-8871-292d14d6c3ca" providerId="ADAL" clId="{BC1CE4EF-B21A-4ED6-97CC-F93634342850}" dt="2024-08-30T14:16:47.511" v="203" actId="22"/>
          <ac:spMkLst>
            <pc:docMk/>
            <pc:sldMk cId="3606308258" sldId="259"/>
            <ac:spMk id="7" creationId="{A03D8F96-46C1-4704-423D-5E6CDA3C5A30}"/>
          </ac:spMkLst>
        </pc:spChg>
        <pc:spChg chg="add del mod ord">
          <ac:chgData name="Angela Wilson" userId="dc15917b-fb74-4d48-8871-292d14d6c3ca" providerId="ADAL" clId="{BC1CE4EF-B21A-4ED6-97CC-F93634342850}" dt="2024-08-30T14:11:37.457" v="170" actId="700"/>
          <ac:spMkLst>
            <pc:docMk/>
            <pc:sldMk cId="3606308258" sldId="259"/>
            <ac:spMk id="8" creationId="{69B5DD8D-FCA8-2F2F-B588-FAAF9C6C0727}"/>
          </ac:spMkLst>
        </pc:spChg>
        <pc:spChg chg="add mod">
          <ac:chgData name="Angela Wilson" userId="dc15917b-fb74-4d48-8871-292d14d6c3ca" providerId="ADAL" clId="{BC1CE4EF-B21A-4ED6-97CC-F93634342850}" dt="2024-08-30T14:27:21.451" v="250" actId="14100"/>
          <ac:spMkLst>
            <pc:docMk/>
            <pc:sldMk cId="3606308258" sldId="259"/>
            <ac:spMk id="16" creationId="{92ED197F-B4EA-7A71-9E04-3156088DB0AF}"/>
          </ac:spMkLst>
        </pc:spChg>
        <pc:spChg chg="add mod">
          <ac:chgData name="Angela Wilson" userId="dc15917b-fb74-4d48-8871-292d14d6c3ca" providerId="ADAL" clId="{BC1CE4EF-B21A-4ED6-97CC-F93634342850}" dt="2024-08-30T14:27:35.658" v="263" actId="14100"/>
          <ac:spMkLst>
            <pc:docMk/>
            <pc:sldMk cId="3606308258" sldId="259"/>
            <ac:spMk id="17" creationId="{948E043D-15BC-406B-4B8C-7366A135E7CA}"/>
          </ac:spMkLst>
        </pc:spChg>
        <pc:spChg chg="add mod">
          <ac:chgData name="Angela Wilson" userId="dc15917b-fb74-4d48-8871-292d14d6c3ca" providerId="ADAL" clId="{BC1CE4EF-B21A-4ED6-97CC-F93634342850}" dt="2024-08-30T14:27:59.874" v="289" actId="14100"/>
          <ac:spMkLst>
            <pc:docMk/>
            <pc:sldMk cId="3606308258" sldId="259"/>
            <ac:spMk id="18" creationId="{17FFF321-B7B8-9293-9BC1-25B2B826DBC4}"/>
          </ac:spMkLst>
        </pc:spChg>
        <pc:picChg chg="add del mod">
          <ac:chgData name="Angela Wilson" userId="dc15917b-fb74-4d48-8871-292d14d6c3ca" providerId="ADAL" clId="{BC1CE4EF-B21A-4ED6-97CC-F93634342850}" dt="2024-08-30T14:16:27.438" v="202" actId="478"/>
          <ac:picMkLst>
            <pc:docMk/>
            <pc:sldMk cId="3606308258" sldId="259"/>
            <ac:picMk id="5" creationId="{75D5C7F5-E0C0-2EB0-4404-EAE3C5B3FD76}"/>
          </ac:picMkLst>
        </pc:picChg>
        <pc:picChg chg="add mod ord">
          <ac:chgData name="Angela Wilson" userId="dc15917b-fb74-4d48-8871-292d14d6c3ca" providerId="ADAL" clId="{BC1CE4EF-B21A-4ED6-97CC-F93634342850}" dt="2024-08-30T14:27:17.969" v="249" actId="1076"/>
          <ac:picMkLst>
            <pc:docMk/>
            <pc:sldMk cId="3606308258" sldId="259"/>
            <ac:picMk id="10" creationId="{B84AEF06-D9D5-547E-115A-E80C31C323A8}"/>
          </ac:picMkLst>
        </pc:picChg>
        <pc:picChg chg="add mod">
          <ac:chgData name="Angela Wilson" userId="dc15917b-fb74-4d48-8871-292d14d6c3ca" providerId="ADAL" clId="{BC1CE4EF-B21A-4ED6-97CC-F93634342850}" dt="2024-08-30T14:27:37.962" v="264" actId="1076"/>
          <ac:picMkLst>
            <pc:docMk/>
            <pc:sldMk cId="3606308258" sldId="259"/>
            <ac:picMk id="12" creationId="{263FEB83-4426-F856-2158-BAD0CF4F97DD}"/>
          </ac:picMkLst>
        </pc:picChg>
        <pc:picChg chg="add del mod">
          <ac:chgData name="Angela Wilson" userId="dc15917b-fb74-4d48-8871-292d14d6c3ca" providerId="ADAL" clId="{BC1CE4EF-B21A-4ED6-97CC-F93634342850}" dt="2024-08-30T14:16:54.112" v="206" actId="478"/>
          <ac:picMkLst>
            <pc:docMk/>
            <pc:sldMk cId="3606308258" sldId="259"/>
            <ac:picMk id="13" creationId="{7634CC4B-3129-6179-7E9F-8B79006D768E}"/>
          </ac:picMkLst>
        </pc:picChg>
        <pc:picChg chg="add mod modCrop">
          <ac:chgData name="Angela Wilson" userId="dc15917b-fb74-4d48-8871-292d14d6c3ca" providerId="ADAL" clId="{BC1CE4EF-B21A-4ED6-97CC-F93634342850}" dt="2024-08-30T14:18:07.288" v="219" actId="732"/>
          <ac:picMkLst>
            <pc:docMk/>
            <pc:sldMk cId="3606308258" sldId="259"/>
            <ac:picMk id="15" creationId="{1D77EC38-D871-4D7A-C1F1-8E852FA1747C}"/>
          </ac:picMkLst>
        </pc:picChg>
      </pc:sldChg>
      <pc:sldChg chg="delSp add setBg delDesignElem">
        <pc:chgData name="Angela Wilson" userId="dc15917b-fb74-4d48-8871-292d14d6c3ca" providerId="ADAL" clId="{BC1CE4EF-B21A-4ED6-97CC-F93634342850}" dt="2024-09-03T08:52:00.688" v="308"/>
        <pc:sldMkLst>
          <pc:docMk/>
          <pc:sldMk cId="106871347" sldId="261"/>
        </pc:sldMkLst>
        <pc:spChg chg="del">
          <ac:chgData name="Angela Wilson" userId="dc15917b-fb74-4d48-8871-292d14d6c3ca" providerId="ADAL" clId="{BC1CE4EF-B21A-4ED6-97CC-F93634342850}" dt="2024-09-03T08:52:00.688" v="308"/>
          <ac:spMkLst>
            <pc:docMk/>
            <pc:sldMk cId="106871347" sldId="261"/>
            <ac:spMk id="15" creationId="{665DBBEF-238B-476B-96AB-8AAC3224ECEA}"/>
          </ac:spMkLst>
        </pc:spChg>
        <pc:spChg chg="del">
          <ac:chgData name="Angela Wilson" userId="dc15917b-fb74-4d48-8871-292d14d6c3ca" providerId="ADAL" clId="{BC1CE4EF-B21A-4ED6-97CC-F93634342850}" dt="2024-09-03T08:52:00.688" v="308"/>
          <ac:spMkLst>
            <pc:docMk/>
            <pc:sldMk cId="106871347" sldId="261"/>
            <ac:spMk id="17" creationId="{3FCFB1DE-0B7E-48CC-BA90-B2AB0889F9D6}"/>
          </ac:spMkLst>
        </pc:spChg>
      </pc:sldChg>
      <pc:sldChg chg="addSp delSp modSp mod">
        <pc:chgData name="Angela Wilson" userId="dc15917b-fb74-4d48-8871-292d14d6c3ca" providerId="ADAL" clId="{BC1CE4EF-B21A-4ED6-97CC-F93634342850}" dt="2024-09-03T10:10:55.451" v="526" actId="113"/>
        <pc:sldMkLst>
          <pc:docMk/>
          <pc:sldMk cId="685939552" sldId="262"/>
        </pc:sldMkLst>
        <pc:spChg chg="mod">
          <ac:chgData name="Angela Wilson" userId="dc15917b-fb74-4d48-8871-292d14d6c3ca" providerId="ADAL" clId="{BC1CE4EF-B21A-4ED6-97CC-F93634342850}" dt="2024-09-03T10:10:55.451" v="526" actId="113"/>
          <ac:spMkLst>
            <pc:docMk/>
            <pc:sldMk cId="685939552" sldId="262"/>
            <ac:spMk id="3" creationId="{55C96A34-731A-8CC0-8E5F-4AAC19957F88}"/>
          </ac:spMkLst>
        </pc:spChg>
        <pc:spChg chg="add del mod">
          <ac:chgData name="Angela Wilson" userId="dc15917b-fb74-4d48-8871-292d14d6c3ca" providerId="ADAL" clId="{BC1CE4EF-B21A-4ED6-97CC-F93634342850}" dt="2024-09-03T10:09:29.357" v="518" actId="11529"/>
          <ac:spMkLst>
            <pc:docMk/>
            <pc:sldMk cId="685939552" sldId="262"/>
            <ac:spMk id="4" creationId="{9D99895D-A6C9-92B3-9CDF-44E14FC666CE}"/>
          </ac:spMkLst>
        </pc:spChg>
      </pc:sldChg>
      <pc:sldChg chg="del">
        <pc:chgData name="Angela Wilson" userId="dc15917b-fb74-4d48-8871-292d14d6c3ca" providerId="ADAL" clId="{BC1CE4EF-B21A-4ED6-97CC-F93634342850}" dt="2024-09-02T09:37:44.486" v="291" actId="2696"/>
        <pc:sldMkLst>
          <pc:docMk/>
          <pc:sldMk cId="2071691100" sldId="265"/>
        </pc:sldMkLst>
      </pc:sldChg>
      <pc:sldChg chg="addSp delSp modSp add mod setBg modClrScheme delDesignElem chgLayout">
        <pc:chgData name="Angela Wilson" userId="dc15917b-fb74-4d48-8871-292d14d6c3ca" providerId="ADAL" clId="{BC1CE4EF-B21A-4ED6-97CC-F93634342850}" dt="2024-09-03T08:54:21.368" v="351" actId="14100"/>
        <pc:sldMkLst>
          <pc:docMk/>
          <pc:sldMk cId="2945177653" sldId="267"/>
        </pc:sldMkLst>
        <pc:spChg chg="mod">
          <ac:chgData name="Angela Wilson" userId="dc15917b-fb74-4d48-8871-292d14d6c3ca" providerId="ADAL" clId="{BC1CE4EF-B21A-4ED6-97CC-F93634342850}" dt="2024-09-03T08:53:52.652" v="327" actId="20577"/>
          <ac:spMkLst>
            <pc:docMk/>
            <pc:sldMk cId="2945177653" sldId="267"/>
            <ac:spMk id="2" creationId="{1470592D-4B38-ACE8-FFBD-4F280D27055C}"/>
          </ac:spMkLst>
        </pc:spChg>
        <pc:spChg chg="del">
          <ac:chgData name="Angela Wilson" userId="dc15917b-fb74-4d48-8871-292d14d6c3ca" providerId="ADAL" clId="{BC1CE4EF-B21A-4ED6-97CC-F93634342850}" dt="2024-09-03T08:53:45.961" v="326" actId="26606"/>
          <ac:spMkLst>
            <pc:docMk/>
            <pc:sldMk cId="2945177653" sldId="267"/>
            <ac:spMk id="5" creationId="{A4829706-71D2-3B34-C29D-4C737619A2BE}"/>
          </ac:spMkLst>
        </pc:spChg>
        <pc:spChg chg="del">
          <ac:chgData name="Angela Wilson" userId="dc15917b-fb74-4d48-8871-292d14d6c3ca" providerId="ADAL" clId="{BC1CE4EF-B21A-4ED6-97CC-F93634342850}" dt="2024-09-03T08:53:33.206" v="325"/>
          <ac:spMkLst>
            <pc:docMk/>
            <pc:sldMk cId="2945177653" sldId="267"/>
            <ac:spMk id="10" creationId="{777A147A-9ED8-46B4-8660-1B3C2AA880B5}"/>
          </ac:spMkLst>
        </pc:spChg>
        <pc:spChg chg="add mod">
          <ac:chgData name="Angela Wilson" userId="dc15917b-fb74-4d48-8871-292d14d6c3ca" providerId="ADAL" clId="{BC1CE4EF-B21A-4ED6-97CC-F93634342850}" dt="2024-09-03T08:54:21.368" v="351" actId="14100"/>
          <ac:spMkLst>
            <pc:docMk/>
            <pc:sldMk cId="2945177653" sldId="267"/>
            <ac:spMk id="11" creationId="{4F5555A0-7DBC-00E6-0501-E5874678D654}"/>
          </ac:spMkLst>
        </pc:spChg>
        <pc:spChg chg="del">
          <ac:chgData name="Angela Wilson" userId="dc15917b-fb74-4d48-8871-292d14d6c3ca" providerId="ADAL" clId="{BC1CE4EF-B21A-4ED6-97CC-F93634342850}" dt="2024-09-03T08:53:33.206" v="325"/>
          <ac:spMkLst>
            <pc:docMk/>
            <pc:sldMk cId="2945177653" sldId="267"/>
            <ac:spMk id="12" creationId="{5D6C15A0-C087-4593-8414-2B4EC1CDC3DE}"/>
          </ac:spMkLst>
        </pc:spChg>
        <pc:graphicFrameChg chg="add mod modGraphic">
          <ac:chgData name="Angela Wilson" userId="dc15917b-fb74-4d48-8871-292d14d6c3ca" providerId="ADAL" clId="{BC1CE4EF-B21A-4ED6-97CC-F93634342850}" dt="2024-09-03T08:54:17.608" v="350" actId="26606"/>
          <ac:graphicFrameMkLst>
            <pc:docMk/>
            <pc:sldMk cId="2945177653" sldId="267"/>
            <ac:graphicFrameMk id="7" creationId="{53DAB358-00BF-919C-F63C-E1420E5D4F85}"/>
          </ac:graphicFrameMkLst>
        </pc:graphicFrameChg>
      </pc:sldChg>
      <pc:sldChg chg="addSp delSp modSp add mod setBg delDesignElem">
        <pc:chgData name="Angela Wilson" userId="dc15917b-fb74-4d48-8871-292d14d6c3ca" providerId="ADAL" clId="{BC1CE4EF-B21A-4ED6-97CC-F93634342850}" dt="2024-09-03T08:53:06.481" v="320" actId="14100"/>
        <pc:sldMkLst>
          <pc:docMk/>
          <pc:sldMk cId="859199349" sldId="274"/>
        </pc:sldMkLst>
        <pc:spChg chg="mod">
          <ac:chgData name="Angela Wilson" userId="dc15917b-fb74-4d48-8871-292d14d6c3ca" providerId="ADAL" clId="{BC1CE4EF-B21A-4ED6-97CC-F93634342850}" dt="2024-09-03T08:53:01.462" v="319" actId="26606"/>
          <ac:spMkLst>
            <pc:docMk/>
            <pc:sldMk cId="859199349" sldId="274"/>
            <ac:spMk id="2" creationId="{2C07E141-1AD2-0727-1165-25F787BE7D12}"/>
          </ac:spMkLst>
        </pc:spChg>
        <pc:spChg chg="del mod">
          <ac:chgData name="Angela Wilson" userId="dc15917b-fb74-4d48-8871-292d14d6c3ca" providerId="ADAL" clId="{BC1CE4EF-B21A-4ED6-97CC-F93634342850}" dt="2024-09-03T08:53:01.462" v="319" actId="26606"/>
          <ac:spMkLst>
            <pc:docMk/>
            <pc:sldMk cId="859199349" sldId="274"/>
            <ac:spMk id="3" creationId="{3C4D6056-CAFB-EDCB-F8F2-7D9FD808D242}"/>
          </ac:spMkLst>
        </pc:spChg>
        <pc:spChg chg="del">
          <ac:chgData name="Angela Wilson" userId="dc15917b-fb74-4d48-8871-292d14d6c3ca" providerId="ADAL" clId="{BC1CE4EF-B21A-4ED6-97CC-F93634342850}" dt="2024-09-03T08:52:58.118" v="316"/>
          <ac:spMkLst>
            <pc:docMk/>
            <pc:sldMk cId="859199349" sldId="274"/>
            <ac:spMk id="8" creationId="{C2554CA6-288E-4202-BC52-2E5A8F0C0AED}"/>
          </ac:spMkLst>
        </pc:spChg>
        <pc:spChg chg="del">
          <ac:chgData name="Angela Wilson" userId="dc15917b-fb74-4d48-8871-292d14d6c3ca" providerId="ADAL" clId="{BC1CE4EF-B21A-4ED6-97CC-F93634342850}" dt="2024-09-03T08:52:58.118" v="316"/>
          <ac:spMkLst>
            <pc:docMk/>
            <pc:sldMk cId="859199349" sldId="274"/>
            <ac:spMk id="10" creationId="{B10BB131-AC8E-4A8E-A5D1-36260F720C3B}"/>
          </ac:spMkLst>
        </pc:spChg>
        <pc:spChg chg="del">
          <ac:chgData name="Angela Wilson" userId="dc15917b-fb74-4d48-8871-292d14d6c3ca" providerId="ADAL" clId="{BC1CE4EF-B21A-4ED6-97CC-F93634342850}" dt="2024-09-03T08:52:58.118" v="316"/>
          <ac:spMkLst>
            <pc:docMk/>
            <pc:sldMk cId="859199349" sldId="274"/>
            <ac:spMk id="12" creationId="{5B7778FC-632E-4DCA-A7CB-0D7731CCF970}"/>
          </ac:spMkLst>
        </pc:spChg>
        <pc:spChg chg="del">
          <ac:chgData name="Angela Wilson" userId="dc15917b-fb74-4d48-8871-292d14d6c3ca" providerId="ADAL" clId="{BC1CE4EF-B21A-4ED6-97CC-F93634342850}" dt="2024-09-03T08:52:58.118" v="316"/>
          <ac:spMkLst>
            <pc:docMk/>
            <pc:sldMk cId="859199349" sldId="274"/>
            <ac:spMk id="14" creationId="{FA23A907-97FB-4A8F-880A-DD77401C4296}"/>
          </ac:spMkLst>
        </pc:spChg>
        <pc:graphicFrameChg chg="add mod">
          <ac:chgData name="Angela Wilson" userId="dc15917b-fb74-4d48-8871-292d14d6c3ca" providerId="ADAL" clId="{BC1CE4EF-B21A-4ED6-97CC-F93634342850}" dt="2024-09-03T08:53:06.481" v="320" actId="14100"/>
          <ac:graphicFrameMkLst>
            <pc:docMk/>
            <pc:sldMk cId="859199349" sldId="274"/>
            <ac:graphicFrameMk id="5" creationId="{E8AEB273-CB5C-8445-6D1A-CD9E8F4E3FC9}"/>
          </ac:graphicFrameMkLst>
        </pc:graphicFrameChg>
      </pc:sldChg>
      <pc:sldChg chg="del">
        <pc:chgData name="Angela Wilson" userId="dc15917b-fb74-4d48-8871-292d14d6c3ca" providerId="ADAL" clId="{BC1CE4EF-B21A-4ED6-97CC-F93634342850}" dt="2024-09-03T10:08:39.128" v="510" actId="2696"/>
        <pc:sldMkLst>
          <pc:docMk/>
          <pc:sldMk cId="3654112342" sldId="275"/>
        </pc:sldMkLst>
      </pc:sldChg>
      <pc:sldChg chg="addSp delSp modSp add mod">
        <pc:chgData name="Angela Wilson" userId="dc15917b-fb74-4d48-8871-292d14d6c3ca" providerId="ADAL" clId="{BC1CE4EF-B21A-4ED6-97CC-F93634342850}" dt="2024-09-03T10:05:57.470" v="509" actId="255"/>
        <pc:sldMkLst>
          <pc:docMk/>
          <pc:sldMk cId="1650722457" sldId="288"/>
        </pc:sldMkLst>
        <pc:spChg chg="add del mod">
          <ac:chgData name="Angela Wilson" userId="dc15917b-fb74-4d48-8871-292d14d6c3ca" providerId="ADAL" clId="{BC1CE4EF-B21A-4ED6-97CC-F93634342850}" dt="2024-09-03T10:05:33.151" v="502" actId="478"/>
          <ac:spMkLst>
            <pc:docMk/>
            <pc:sldMk cId="1650722457" sldId="288"/>
            <ac:spMk id="5" creationId="{1471EF27-E536-76DE-EBE6-C6950AC99C91}"/>
          </ac:spMkLst>
        </pc:spChg>
        <pc:spChg chg="add del mod">
          <ac:chgData name="Angela Wilson" userId="dc15917b-fb74-4d48-8871-292d14d6c3ca" providerId="ADAL" clId="{BC1CE4EF-B21A-4ED6-97CC-F93634342850}" dt="2024-09-03T10:05:31.559" v="501"/>
          <ac:spMkLst>
            <pc:docMk/>
            <pc:sldMk cId="1650722457" sldId="288"/>
            <ac:spMk id="7" creationId="{319C5A65-563E-E85D-66AE-B47FFCA7DF9F}"/>
          </ac:spMkLst>
        </pc:spChg>
        <pc:spChg chg="mod">
          <ac:chgData name="Angela Wilson" userId="dc15917b-fb74-4d48-8871-292d14d6c3ca" providerId="ADAL" clId="{BC1CE4EF-B21A-4ED6-97CC-F93634342850}" dt="2024-09-03T10:05:57.470" v="509" actId="255"/>
          <ac:spMkLst>
            <pc:docMk/>
            <pc:sldMk cId="1650722457" sldId="288"/>
            <ac:spMk id="12" creationId="{2D7184CB-C583-04CB-03F0-0D3B4D2F75A2}"/>
          </ac:spMkLst>
        </pc:spChg>
      </pc:sldChg>
      <pc:sldChg chg="addSp delSp modSp add mod setBg delDesignElem">
        <pc:chgData name="Angela Wilson" userId="dc15917b-fb74-4d48-8871-292d14d6c3ca" providerId="ADAL" clId="{BC1CE4EF-B21A-4ED6-97CC-F93634342850}" dt="2024-09-03T08:57:39.215" v="377"/>
        <pc:sldMkLst>
          <pc:docMk/>
          <pc:sldMk cId="1115623248" sldId="307"/>
        </pc:sldMkLst>
        <pc:spChg chg="mod">
          <ac:chgData name="Angela Wilson" userId="dc15917b-fb74-4d48-8871-292d14d6c3ca" providerId="ADAL" clId="{BC1CE4EF-B21A-4ED6-97CC-F93634342850}" dt="2024-09-03T08:56:45.315" v="369" actId="20577"/>
          <ac:spMkLst>
            <pc:docMk/>
            <pc:sldMk cId="1115623248" sldId="307"/>
            <ac:spMk id="2" creationId="{F1E00DD0-D05F-4656-AEE1-345B346D9332}"/>
          </ac:spMkLst>
        </pc:spChg>
        <pc:spChg chg="del mod">
          <ac:chgData name="Angela Wilson" userId="dc15917b-fb74-4d48-8871-292d14d6c3ca" providerId="ADAL" clId="{BC1CE4EF-B21A-4ED6-97CC-F93634342850}" dt="2024-09-03T08:56:42.809" v="368" actId="26606"/>
          <ac:spMkLst>
            <pc:docMk/>
            <pc:sldMk cId="1115623248" sldId="307"/>
            <ac:spMk id="3" creationId="{E5BD4A59-A7F2-4760-9E8B-58AEFD4B305A}"/>
          </ac:spMkLst>
        </pc:spChg>
        <pc:spChg chg="del">
          <ac:chgData name="Angela Wilson" userId="dc15917b-fb74-4d48-8871-292d14d6c3ca" providerId="ADAL" clId="{BC1CE4EF-B21A-4ED6-97CC-F93634342850}" dt="2024-09-03T08:56:38.996" v="366"/>
          <ac:spMkLst>
            <pc:docMk/>
            <pc:sldMk cId="1115623248" sldId="307"/>
            <ac:spMk id="8" creationId="{777A147A-9ED8-46B4-8660-1B3C2AA880B5}"/>
          </ac:spMkLst>
        </pc:spChg>
        <pc:spChg chg="del">
          <ac:chgData name="Angela Wilson" userId="dc15917b-fb74-4d48-8871-292d14d6c3ca" providerId="ADAL" clId="{BC1CE4EF-B21A-4ED6-97CC-F93634342850}" dt="2024-09-03T08:56:38.996" v="366"/>
          <ac:spMkLst>
            <pc:docMk/>
            <pc:sldMk cId="1115623248" sldId="307"/>
            <ac:spMk id="10" creationId="{5D6C15A0-C087-4593-8414-2B4EC1CDC3DE}"/>
          </ac:spMkLst>
        </pc:spChg>
        <pc:graphicFrameChg chg="add mod">
          <ac:chgData name="Angela Wilson" userId="dc15917b-fb74-4d48-8871-292d14d6c3ca" providerId="ADAL" clId="{BC1CE4EF-B21A-4ED6-97CC-F93634342850}" dt="2024-09-03T08:57:39.215" v="377"/>
          <ac:graphicFrameMkLst>
            <pc:docMk/>
            <pc:sldMk cId="1115623248" sldId="307"/>
            <ac:graphicFrameMk id="5" creationId="{3EFF3E75-8309-1C85-9807-1D549F998482}"/>
          </ac:graphicFrameMkLst>
        </pc:graphicFrameChg>
      </pc:sldChg>
      <pc:sldChg chg="delSp modSp add mod setBg delDesignElem">
        <pc:chgData name="Angela Wilson" userId="dc15917b-fb74-4d48-8871-292d14d6c3ca" providerId="ADAL" clId="{BC1CE4EF-B21A-4ED6-97CC-F93634342850}" dt="2024-09-03T09:00:07.655" v="411" actId="14100"/>
        <pc:sldMkLst>
          <pc:docMk/>
          <pc:sldMk cId="605564745" sldId="312"/>
        </pc:sldMkLst>
        <pc:spChg chg="mod">
          <ac:chgData name="Angela Wilson" userId="dc15917b-fb74-4d48-8871-292d14d6c3ca" providerId="ADAL" clId="{BC1CE4EF-B21A-4ED6-97CC-F93634342850}" dt="2024-09-03T09:00:00.703" v="410" actId="14100"/>
          <ac:spMkLst>
            <pc:docMk/>
            <pc:sldMk cId="605564745" sldId="312"/>
            <ac:spMk id="2" creationId="{CF07D4E6-CF6F-481B-9DB0-BFBBACEAFF49}"/>
          </ac:spMkLst>
        </pc:spChg>
        <pc:spChg chg="mod">
          <ac:chgData name="Angela Wilson" userId="dc15917b-fb74-4d48-8871-292d14d6c3ca" providerId="ADAL" clId="{BC1CE4EF-B21A-4ED6-97CC-F93634342850}" dt="2024-09-03T09:00:07.655" v="411" actId="14100"/>
          <ac:spMkLst>
            <pc:docMk/>
            <pc:sldMk cId="605564745" sldId="312"/>
            <ac:spMk id="3" creationId="{680D741D-C19F-4F73-8D16-608DA28385AD}"/>
          </ac:spMkLst>
        </pc:spChg>
        <pc:spChg chg="del">
          <ac:chgData name="Angela Wilson" userId="dc15917b-fb74-4d48-8871-292d14d6c3ca" providerId="ADAL" clId="{BC1CE4EF-B21A-4ED6-97CC-F93634342850}" dt="2024-09-03T08:59:40.626" v="404"/>
          <ac:spMkLst>
            <pc:docMk/>
            <pc:sldMk cId="605564745" sldId="312"/>
            <ac:spMk id="12" creationId="{100EDD19-6802-4EC3-95CE-CFFAB042CFD6}"/>
          </ac:spMkLst>
        </pc:spChg>
        <pc:spChg chg="del">
          <ac:chgData name="Angela Wilson" userId="dc15917b-fb74-4d48-8871-292d14d6c3ca" providerId="ADAL" clId="{BC1CE4EF-B21A-4ED6-97CC-F93634342850}" dt="2024-09-03T08:59:40.626" v="404"/>
          <ac:spMkLst>
            <pc:docMk/>
            <pc:sldMk cId="605564745" sldId="312"/>
            <ac:spMk id="13" creationId="{DB17E863-922E-4C26-BD64-E8FD41D28661}"/>
          </ac:spMkLst>
        </pc:spChg>
      </pc:sldChg>
      <pc:sldChg chg="modSp add mod modClrScheme chgLayout">
        <pc:chgData name="Angela Wilson" userId="dc15917b-fb74-4d48-8871-292d14d6c3ca" providerId="ADAL" clId="{BC1CE4EF-B21A-4ED6-97CC-F93634342850}" dt="2024-09-03T09:04:26.595" v="454" actId="26606"/>
        <pc:sldMkLst>
          <pc:docMk/>
          <pc:sldMk cId="2700543004" sldId="314"/>
        </pc:sldMkLst>
        <pc:spChg chg="mod">
          <ac:chgData name="Angela Wilson" userId="dc15917b-fb74-4d48-8871-292d14d6c3ca" providerId="ADAL" clId="{BC1CE4EF-B21A-4ED6-97CC-F93634342850}" dt="2024-09-03T09:04:26.595" v="454" actId="26606"/>
          <ac:spMkLst>
            <pc:docMk/>
            <pc:sldMk cId="2700543004" sldId="314"/>
            <ac:spMk id="2" creationId="{6B2EC7BE-6F3B-4BCA-B519-EEE8BD8871F8}"/>
          </ac:spMkLst>
        </pc:spChg>
        <pc:spChg chg="mod ord">
          <ac:chgData name="Angela Wilson" userId="dc15917b-fb74-4d48-8871-292d14d6c3ca" providerId="ADAL" clId="{BC1CE4EF-B21A-4ED6-97CC-F93634342850}" dt="2024-09-03T09:04:26.595" v="454" actId="26606"/>
          <ac:spMkLst>
            <pc:docMk/>
            <pc:sldMk cId="2700543004" sldId="314"/>
            <ac:spMk id="3" creationId="{1BC97BCE-6315-4515-A9D8-F13490D57572}"/>
          </ac:spMkLst>
        </pc:spChg>
        <pc:picChg chg="mod">
          <ac:chgData name="Angela Wilson" userId="dc15917b-fb74-4d48-8871-292d14d6c3ca" providerId="ADAL" clId="{BC1CE4EF-B21A-4ED6-97CC-F93634342850}" dt="2024-09-03T09:04:26.595" v="454" actId="26606"/>
          <ac:picMkLst>
            <pc:docMk/>
            <pc:sldMk cId="2700543004" sldId="314"/>
            <ac:picMk id="5" creationId="{3816B7BD-5B0C-4758-8A73-3C9F23A5F446}"/>
          </ac:picMkLst>
        </pc:picChg>
      </pc:sldChg>
      <pc:sldChg chg="modSp add mod modClrScheme chgLayout">
        <pc:chgData name="Angela Wilson" userId="dc15917b-fb74-4d48-8871-292d14d6c3ca" providerId="ADAL" clId="{BC1CE4EF-B21A-4ED6-97CC-F93634342850}" dt="2024-09-03T09:02:13.743" v="438" actId="26606"/>
        <pc:sldMkLst>
          <pc:docMk/>
          <pc:sldMk cId="899308582" sldId="316"/>
        </pc:sldMkLst>
        <pc:spChg chg="mod">
          <ac:chgData name="Angela Wilson" userId="dc15917b-fb74-4d48-8871-292d14d6c3ca" providerId="ADAL" clId="{BC1CE4EF-B21A-4ED6-97CC-F93634342850}" dt="2024-09-03T09:02:13.743" v="438" actId="26606"/>
          <ac:spMkLst>
            <pc:docMk/>
            <pc:sldMk cId="899308582" sldId="316"/>
            <ac:spMk id="2" creationId="{C59A4A8F-F353-8F0F-E812-1D65B6C3B970}"/>
          </ac:spMkLst>
        </pc:spChg>
        <pc:spChg chg="mod">
          <ac:chgData name="Angela Wilson" userId="dc15917b-fb74-4d48-8871-292d14d6c3ca" providerId="ADAL" clId="{BC1CE4EF-B21A-4ED6-97CC-F93634342850}" dt="2024-09-03T09:02:13.743" v="438" actId="26606"/>
          <ac:spMkLst>
            <pc:docMk/>
            <pc:sldMk cId="899308582" sldId="316"/>
            <ac:spMk id="3" creationId="{860E954E-E05F-EA91-B014-B7812A94DC44}"/>
          </ac:spMkLst>
        </pc:spChg>
        <pc:picChg chg="mod">
          <ac:chgData name="Angela Wilson" userId="dc15917b-fb74-4d48-8871-292d14d6c3ca" providerId="ADAL" clId="{BC1CE4EF-B21A-4ED6-97CC-F93634342850}" dt="2024-09-03T09:02:13.743" v="438" actId="26606"/>
          <ac:picMkLst>
            <pc:docMk/>
            <pc:sldMk cId="899308582" sldId="316"/>
            <ac:picMk id="5" creationId="{3204CA4D-F7FF-D2E4-C579-3EF32E07E83D}"/>
          </ac:picMkLst>
        </pc:picChg>
      </pc:sldChg>
      <pc:sldChg chg="addSp delSp modSp add mod setBg delDesignElem">
        <pc:chgData name="Angela Wilson" userId="dc15917b-fb74-4d48-8871-292d14d6c3ca" providerId="ADAL" clId="{BC1CE4EF-B21A-4ED6-97CC-F93634342850}" dt="2024-09-03T09:04:07.064" v="448" actId="255"/>
        <pc:sldMkLst>
          <pc:docMk/>
          <pc:sldMk cId="1532328746" sldId="317"/>
        </pc:sldMkLst>
        <pc:spChg chg="mod">
          <ac:chgData name="Angela Wilson" userId="dc15917b-fb74-4d48-8871-292d14d6c3ca" providerId="ADAL" clId="{BC1CE4EF-B21A-4ED6-97CC-F93634342850}" dt="2024-09-03T09:02:22.129" v="439" actId="26606"/>
          <ac:spMkLst>
            <pc:docMk/>
            <pc:sldMk cId="1532328746" sldId="317"/>
            <ac:spMk id="2" creationId="{27F2DBA3-14F5-7A49-AA7D-D95F4569492E}"/>
          </ac:spMkLst>
        </pc:spChg>
        <pc:spChg chg="del">
          <ac:chgData name="Angela Wilson" userId="dc15917b-fb74-4d48-8871-292d14d6c3ca" providerId="ADAL" clId="{BC1CE4EF-B21A-4ED6-97CC-F93634342850}" dt="2024-09-03T09:02:22.129" v="439" actId="26606"/>
          <ac:spMkLst>
            <pc:docMk/>
            <pc:sldMk cId="1532328746" sldId="317"/>
            <ac:spMk id="3" creationId="{CC863750-BD6D-A52B-130A-417F4753579D}"/>
          </ac:spMkLst>
        </pc:spChg>
        <pc:spChg chg="del">
          <ac:chgData name="Angela Wilson" userId="dc15917b-fb74-4d48-8871-292d14d6c3ca" providerId="ADAL" clId="{BC1CE4EF-B21A-4ED6-97CC-F93634342850}" dt="2024-09-03T09:01:52.855" v="433"/>
          <ac:spMkLst>
            <pc:docMk/>
            <pc:sldMk cId="1532328746" sldId="317"/>
            <ac:spMk id="8" creationId="{777A147A-9ED8-46B4-8660-1B3C2AA880B5}"/>
          </ac:spMkLst>
        </pc:spChg>
        <pc:spChg chg="del">
          <ac:chgData name="Angela Wilson" userId="dc15917b-fb74-4d48-8871-292d14d6c3ca" providerId="ADAL" clId="{BC1CE4EF-B21A-4ED6-97CC-F93634342850}" dt="2024-09-03T09:01:52.855" v="433"/>
          <ac:spMkLst>
            <pc:docMk/>
            <pc:sldMk cId="1532328746" sldId="317"/>
            <ac:spMk id="10" creationId="{5D6C15A0-C087-4593-8414-2B4EC1CDC3DE}"/>
          </ac:spMkLst>
        </pc:spChg>
        <pc:graphicFrameChg chg="add mod modGraphic">
          <ac:chgData name="Angela Wilson" userId="dc15917b-fb74-4d48-8871-292d14d6c3ca" providerId="ADAL" clId="{BC1CE4EF-B21A-4ED6-97CC-F93634342850}" dt="2024-09-03T09:04:07.064" v="448" actId="255"/>
          <ac:graphicFrameMkLst>
            <pc:docMk/>
            <pc:sldMk cId="1532328746" sldId="317"/>
            <ac:graphicFrameMk id="5" creationId="{631EFF87-6E4C-4FA4-A4E8-3F482C71CA4C}"/>
          </ac:graphicFrameMkLst>
        </pc:graphicFrameChg>
      </pc:sldChg>
      <pc:sldChg chg="addSp delSp modSp add mod setBg delDesignElem">
        <pc:chgData name="Angela Wilson" userId="dc15917b-fb74-4d48-8871-292d14d6c3ca" providerId="ADAL" clId="{BC1CE4EF-B21A-4ED6-97CC-F93634342850}" dt="2024-09-03T08:59:27.968" v="402" actId="14100"/>
        <pc:sldMkLst>
          <pc:docMk/>
          <pc:sldMk cId="2432290712" sldId="323"/>
        </pc:sldMkLst>
        <pc:spChg chg="mod">
          <ac:chgData name="Angela Wilson" userId="dc15917b-fb74-4d48-8871-292d14d6c3ca" providerId="ADAL" clId="{BC1CE4EF-B21A-4ED6-97CC-F93634342850}" dt="2024-09-03T08:59:27.968" v="402" actId="14100"/>
          <ac:spMkLst>
            <pc:docMk/>
            <pc:sldMk cId="2432290712" sldId="323"/>
            <ac:spMk id="4" creationId="{4B44C7DE-4D84-1124-A883-EFFECA02A257}"/>
          </ac:spMkLst>
        </pc:spChg>
        <pc:spChg chg="del mod">
          <ac:chgData name="Angela Wilson" userId="dc15917b-fb74-4d48-8871-292d14d6c3ca" providerId="ADAL" clId="{BC1CE4EF-B21A-4ED6-97CC-F93634342850}" dt="2024-09-03T08:59:02.374" v="397" actId="26606"/>
          <ac:spMkLst>
            <pc:docMk/>
            <pc:sldMk cId="2432290712" sldId="323"/>
            <ac:spMk id="6" creationId="{14D836FB-966D-D458-0F08-5EF592886A19}"/>
          </ac:spMkLst>
        </pc:spChg>
        <pc:spChg chg="del">
          <ac:chgData name="Angela Wilson" userId="dc15917b-fb74-4d48-8871-292d14d6c3ca" providerId="ADAL" clId="{BC1CE4EF-B21A-4ED6-97CC-F93634342850}" dt="2024-09-03T08:57:50.927" v="379"/>
          <ac:spMkLst>
            <pc:docMk/>
            <pc:sldMk cId="2432290712" sldId="323"/>
            <ac:spMk id="18" creationId="{743AA782-23D1-4521-8CAD-47662984AA08}"/>
          </ac:spMkLst>
        </pc:spChg>
        <pc:spChg chg="del">
          <ac:chgData name="Angela Wilson" userId="dc15917b-fb74-4d48-8871-292d14d6c3ca" providerId="ADAL" clId="{BC1CE4EF-B21A-4ED6-97CC-F93634342850}" dt="2024-09-03T08:57:50.927" v="379"/>
          <ac:spMkLst>
            <pc:docMk/>
            <pc:sldMk cId="2432290712" sldId="323"/>
            <ac:spMk id="19" creationId="{650D18FE-0824-4A46-B22C-A86B52E5780A}"/>
          </ac:spMkLst>
        </pc:spChg>
        <pc:graphicFrameChg chg="add mod">
          <ac:chgData name="Angela Wilson" userId="dc15917b-fb74-4d48-8871-292d14d6c3ca" providerId="ADAL" clId="{BC1CE4EF-B21A-4ED6-97CC-F93634342850}" dt="2024-09-03T08:59:21.911" v="401" actId="14100"/>
          <ac:graphicFrameMkLst>
            <pc:docMk/>
            <pc:sldMk cId="2432290712" sldId="323"/>
            <ac:graphicFrameMk id="9" creationId="{7FBF2B06-9CAB-01E7-238E-FDBD45E70EC3}"/>
          </ac:graphicFrameMkLst>
        </pc:graphicFrameChg>
        <pc:picChg chg="mod">
          <ac:chgData name="Angela Wilson" userId="dc15917b-fb74-4d48-8871-292d14d6c3ca" providerId="ADAL" clId="{BC1CE4EF-B21A-4ED6-97CC-F93634342850}" dt="2024-09-03T08:59:17.295" v="400" actId="14100"/>
          <ac:picMkLst>
            <pc:docMk/>
            <pc:sldMk cId="2432290712" sldId="323"/>
            <ac:picMk id="7" creationId="{8E602719-7B0F-E55B-FC4A-6D237A04FCAD}"/>
          </ac:picMkLst>
        </pc:picChg>
      </pc:sldChg>
      <pc:sldChg chg="delSp modSp add mod setBg modClrScheme delDesignElem chgLayout">
        <pc:chgData name="Angela Wilson" userId="dc15917b-fb74-4d48-8871-292d14d6c3ca" providerId="ADAL" clId="{BC1CE4EF-B21A-4ED6-97CC-F93634342850}" dt="2024-09-03T09:04:20.017" v="453" actId="26606"/>
        <pc:sldMkLst>
          <pc:docMk/>
          <pc:sldMk cId="3117534235" sldId="324"/>
        </pc:sldMkLst>
        <pc:spChg chg="mod">
          <ac:chgData name="Angela Wilson" userId="dc15917b-fb74-4d48-8871-292d14d6c3ca" providerId="ADAL" clId="{BC1CE4EF-B21A-4ED6-97CC-F93634342850}" dt="2024-09-03T09:04:20.017" v="453" actId="26606"/>
          <ac:spMkLst>
            <pc:docMk/>
            <pc:sldMk cId="3117534235" sldId="324"/>
            <ac:spMk id="2" creationId="{AA5C9A57-2DC5-D1CC-0EF5-218A8C74C40E}"/>
          </ac:spMkLst>
        </pc:spChg>
        <pc:spChg chg="mod ord">
          <ac:chgData name="Angela Wilson" userId="dc15917b-fb74-4d48-8871-292d14d6c3ca" providerId="ADAL" clId="{BC1CE4EF-B21A-4ED6-97CC-F93634342850}" dt="2024-09-03T09:04:20.017" v="453" actId="26606"/>
          <ac:spMkLst>
            <pc:docMk/>
            <pc:sldMk cId="3117534235" sldId="324"/>
            <ac:spMk id="9" creationId="{010AA8C8-6DBF-E735-A314-F0D320778A04}"/>
          </ac:spMkLst>
        </pc:spChg>
        <pc:spChg chg="del">
          <ac:chgData name="Angela Wilson" userId="dc15917b-fb74-4d48-8871-292d14d6c3ca" providerId="ADAL" clId="{BC1CE4EF-B21A-4ED6-97CC-F93634342850}" dt="2024-09-03T09:01:59.767" v="435"/>
          <ac:spMkLst>
            <pc:docMk/>
            <pc:sldMk cId="3117534235" sldId="324"/>
            <ac:spMk id="28" creationId="{337940BB-FBC4-492E-BD92-3B7B914D0EAE}"/>
          </ac:spMkLst>
        </pc:spChg>
        <pc:spChg chg="del">
          <ac:chgData name="Angela Wilson" userId="dc15917b-fb74-4d48-8871-292d14d6c3ca" providerId="ADAL" clId="{BC1CE4EF-B21A-4ED6-97CC-F93634342850}" dt="2024-09-03T09:01:59.767" v="435"/>
          <ac:spMkLst>
            <pc:docMk/>
            <pc:sldMk cId="3117534235" sldId="324"/>
            <ac:spMk id="30" creationId="{3FCFB1DE-0B7E-48CC-BA90-B2AB0889F9D6}"/>
          </ac:spMkLst>
        </pc:spChg>
        <pc:picChg chg="mod">
          <ac:chgData name="Angela Wilson" userId="dc15917b-fb74-4d48-8871-292d14d6c3ca" providerId="ADAL" clId="{BC1CE4EF-B21A-4ED6-97CC-F93634342850}" dt="2024-09-03T09:04:20.017" v="453" actId="26606"/>
          <ac:picMkLst>
            <pc:docMk/>
            <pc:sldMk cId="3117534235" sldId="324"/>
            <ac:picMk id="5" creationId="{625378A2-F631-250A-9651-CF58EEB31DC9}"/>
          </ac:picMkLst>
        </pc:picChg>
      </pc:sldChg>
      <pc:sldChg chg="addSp delSp modSp add mod setBg modClrScheme delDesignElem chgLayout">
        <pc:chgData name="Angela Wilson" userId="dc15917b-fb74-4d48-8871-292d14d6c3ca" providerId="ADAL" clId="{BC1CE4EF-B21A-4ED6-97CC-F93634342850}" dt="2024-09-03T08:56:13.702" v="364" actId="12"/>
        <pc:sldMkLst>
          <pc:docMk/>
          <pc:sldMk cId="956966672" sldId="325"/>
        </pc:sldMkLst>
        <pc:spChg chg="mod">
          <ac:chgData name="Angela Wilson" userId="dc15917b-fb74-4d48-8871-292d14d6c3ca" providerId="ADAL" clId="{BC1CE4EF-B21A-4ED6-97CC-F93634342850}" dt="2024-09-03T08:55:57.381" v="360" actId="26606"/>
          <ac:spMkLst>
            <pc:docMk/>
            <pc:sldMk cId="956966672" sldId="325"/>
            <ac:spMk id="2" creationId="{4C90793B-F63C-7293-19AA-10FE5D2A6DA4}"/>
          </ac:spMkLst>
        </pc:spChg>
        <pc:spChg chg="add del mod">
          <ac:chgData name="Angela Wilson" userId="dc15917b-fb74-4d48-8871-292d14d6c3ca" providerId="ADAL" clId="{BC1CE4EF-B21A-4ED6-97CC-F93634342850}" dt="2024-09-03T08:56:13.702" v="364" actId="12"/>
          <ac:spMkLst>
            <pc:docMk/>
            <pc:sldMk cId="956966672" sldId="325"/>
            <ac:spMk id="3" creationId="{0C50472B-E1C4-308C-1773-243E62500715}"/>
          </ac:spMkLst>
        </pc:spChg>
        <pc:spChg chg="add del mod">
          <ac:chgData name="Angela Wilson" userId="dc15917b-fb74-4d48-8871-292d14d6c3ca" providerId="ADAL" clId="{BC1CE4EF-B21A-4ED6-97CC-F93634342850}" dt="2024-09-03T08:54:45.456" v="355" actId="26606"/>
          <ac:spMkLst>
            <pc:docMk/>
            <pc:sldMk cId="956966672" sldId="325"/>
            <ac:spMk id="8" creationId="{3BEDCB57-5078-78E9-80CA-F2398CABDEA9}"/>
          </ac:spMkLst>
        </pc:spChg>
        <pc:spChg chg="add del mod">
          <ac:chgData name="Angela Wilson" userId="dc15917b-fb74-4d48-8871-292d14d6c3ca" providerId="ADAL" clId="{BC1CE4EF-B21A-4ED6-97CC-F93634342850}" dt="2024-09-03T08:55:57.381" v="360" actId="26606"/>
          <ac:spMkLst>
            <pc:docMk/>
            <pc:sldMk cId="956966672" sldId="325"/>
            <ac:spMk id="9" creationId="{A9F6B2EB-5018-A5D4-4304-24E0E21439CA}"/>
          </ac:spMkLst>
        </pc:spChg>
        <pc:spChg chg="del">
          <ac:chgData name="Angela Wilson" userId="dc15917b-fb74-4d48-8871-292d14d6c3ca" providerId="ADAL" clId="{BC1CE4EF-B21A-4ED6-97CC-F93634342850}" dt="2024-09-03T08:54:32.308" v="353"/>
          <ac:spMkLst>
            <pc:docMk/>
            <pc:sldMk cId="956966672" sldId="325"/>
            <ac:spMk id="17" creationId="{777A147A-9ED8-46B4-8660-1B3C2AA880B5}"/>
          </ac:spMkLst>
        </pc:spChg>
        <pc:spChg chg="del">
          <ac:chgData name="Angela Wilson" userId="dc15917b-fb74-4d48-8871-292d14d6c3ca" providerId="ADAL" clId="{BC1CE4EF-B21A-4ED6-97CC-F93634342850}" dt="2024-09-03T08:54:32.308" v="353"/>
          <ac:spMkLst>
            <pc:docMk/>
            <pc:sldMk cId="956966672" sldId="325"/>
            <ac:spMk id="19" creationId="{5D6C15A0-C087-4593-8414-2B4EC1CDC3DE}"/>
          </ac:spMkLst>
        </pc:spChg>
        <pc:graphicFrameChg chg="add del mod">
          <ac:chgData name="Angela Wilson" userId="dc15917b-fb74-4d48-8871-292d14d6c3ca" providerId="ADAL" clId="{BC1CE4EF-B21A-4ED6-97CC-F93634342850}" dt="2024-09-03T08:55:57.381" v="360" actId="26606"/>
          <ac:graphicFrameMkLst>
            <pc:docMk/>
            <pc:sldMk cId="956966672" sldId="325"/>
            <ac:graphicFrameMk id="5" creationId="{4F7AF874-AFF8-1F81-B0DA-D1244FECB511}"/>
          </ac:graphicFrameMkLst>
        </pc:graphicFrameChg>
      </pc:sldChg>
      <pc:sldChg chg="addSp modSp add mod">
        <pc:chgData name="Angela Wilson" userId="dc15917b-fb74-4d48-8871-292d14d6c3ca" providerId="ADAL" clId="{BC1CE4EF-B21A-4ED6-97CC-F93634342850}" dt="2024-09-03T09:00:58.847" v="421" actId="1076"/>
        <pc:sldMkLst>
          <pc:docMk/>
          <pc:sldMk cId="3790414499" sldId="326"/>
        </pc:sldMkLst>
        <pc:picChg chg="add mod">
          <ac:chgData name="Angela Wilson" userId="dc15917b-fb74-4d48-8871-292d14d6c3ca" providerId="ADAL" clId="{BC1CE4EF-B21A-4ED6-97CC-F93634342850}" dt="2024-09-03T09:00:58.847" v="421" actId="1076"/>
          <ac:picMkLst>
            <pc:docMk/>
            <pc:sldMk cId="3790414499" sldId="326"/>
            <ac:picMk id="2" creationId="{BDE0A9CD-DA2A-0F2D-6F38-1FEA50464F03}"/>
          </ac:picMkLst>
        </pc:picChg>
        <pc:picChg chg="mod">
          <ac:chgData name="Angela Wilson" userId="dc15917b-fb74-4d48-8871-292d14d6c3ca" providerId="ADAL" clId="{BC1CE4EF-B21A-4ED6-97CC-F93634342850}" dt="2024-09-03T09:00:45.959" v="418" actId="1076"/>
          <ac:picMkLst>
            <pc:docMk/>
            <pc:sldMk cId="3790414499" sldId="326"/>
            <ac:picMk id="4" creationId="{ABA1933B-B100-BA28-960D-765F73364F01}"/>
          </ac:picMkLst>
        </pc:picChg>
      </pc:sldChg>
      <pc:sldChg chg="addSp modSp add mod">
        <pc:chgData name="Angela Wilson" userId="dc15917b-fb74-4d48-8871-292d14d6c3ca" providerId="ADAL" clId="{BC1CE4EF-B21A-4ED6-97CC-F93634342850}" dt="2024-09-03T09:01:34.431" v="429" actId="1076"/>
        <pc:sldMkLst>
          <pc:docMk/>
          <pc:sldMk cId="3773585115" sldId="328"/>
        </pc:sldMkLst>
        <pc:picChg chg="add mod">
          <ac:chgData name="Angela Wilson" userId="dc15917b-fb74-4d48-8871-292d14d6c3ca" providerId="ADAL" clId="{BC1CE4EF-B21A-4ED6-97CC-F93634342850}" dt="2024-09-03T09:01:34.431" v="429" actId="1076"/>
          <ac:picMkLst>
            <pc:docMk/>
            <pc:sldMk cId="3773585115" sldId="328"/>
            <ac:picMk id="3" creationId="{2A7428A9-7409-43D4-9101-7F48DEBE05C3}"/>
          </ac:picMkLst>
        </pc:picChg>
        <pc:picChg chg="mod">
          <ac:chgData name="Angela Wilson" userId="dc15917b-fb74-4d48-8871-292d14d6c3ca" providerId="ADAL" clId="{BC1CE4EF-B21A-4ED6-97CC-F93634342850}" dt="2024-09-03T09:01:22.071" v="426" actId="1076"/>
          <ac:picMkLst>
            <pc:docMk/>
            <pc:sldMk cId="3773585115" sldId="328"/>
            <ac:picMk id="4" creationId="{47A45A7A-D6E0-61E4-9E2D-9646D3AAA5E1}"/>
          </ac:picMkLst>
        </pc:picChg>
      </pc:sldChg>
      <pc:sldChg chg="addSp delSp modSp del mod modNotesTx">
        <pc:chgData name="Angela Wilson" userId="dc15917b-fb74-4d48-8871-292d14d6c3ca" providerId="ADAL" clId="{BC1CE4EF-B21A-4ED6-97CC-F93634342850}" dt="2024-09-03T09:56:13.435" v="456" actId="2696"/>
        <pc:sldMkLst>
          <pc:docMk/>
          <pc:sldMk cId="3235856633" sldId="377"/>
        </pc:sldMkLst>
        <pc:spChg chg="mod">
          <ac:chgData name="Angela Wilson" userId="dc15917b-fb74-4d48-8871-292d14d6c3ca" providerId="ADAL" clId="{BC1CE4EF-B21A-4ED6-97CC-F93634342850}" dt="2024-08-15T10:11:11.167" v="54" actId="26606"/>
          <ac:spMkLst>
            <pc:docMk/>
            <pc:sldMk cId="3235856633" sldId="377"/>
            <ac:spMk id="2" creationId="{8A8E383E-D6BA-2F07-E0A2-CCA326139A61}"/>
          </ac:spMkLst>
        </pc:spChg>
        <pc:spChg chg="del mod">
          <ac:chgData name="Angela Wilson" userId="dc15917b-fb74-4d48-8871-292d14d6c3ca" providerId="ADAL" clId="{BC1CE4EF-B21A-4ED6-97CC-F93634342850}" dt="2024-08-15T10:11:11.167" v="54" actId="26606"/>
          <ac:spMkLst>
            <pc:docMk/>
            <pc:sldMk cId="3235856633" sldId="377"/>
            <ac:spMk id="3" creationId="{93D18E3A-A6D6-84EA-867B-35DA3EF5A98E}"/>
          </ac:spMkLst>
        </pc:spChg>
        <pc:graphicFrameChg chg="add mod">
          <ac:chgData name="Angela Wilson" userId="dc15917b-fb74-4d48-8871-292d14d6c3ca" providerId="ADAL" clId="{BC1CE4EF-B21A-4ED6-97CC-F93634342850}" dt="2024-08-15T10:11:58.272" v="58" actId="207"/>
          <ac:graphicFrameMkLst>
            <pc:docMk/>
            <pc:sldMk cId="3235856633" sldId="377"/>
            <ac:graphicFrameMk id="5" creationId="{82ED22C3-BA6E-E21E-514F-D15204DB4A4B}"/>
          </ac:graphicFrameMkLst>
        </pc:graphicFrameChg>
      </pc:sldChg>
      <pc:sldChg chg="del">
        <pc:chgData name="Angela Wilson" userId="dc15917b-fb74-4d48-8871-292d14d6c3ca" providerId="ADAL" clId="{BC1CE4EF-B21A-4ED6-97CC-F93634342850}" dt="2024-09-03T08:50:53.703" v="303" actId="2696"/>
        <pc:sldMkLst>
          <pc:docMk/>
          <pc:sldMk cId="137269204" sldId="378"/>
        </pc:sldMkLst>
      </pc:sldChg>
      <pc:sldChg chg="addSp delSp modSp mod">
        <pc:chgData name="Angela Wilson" userId="dc15917b-fb74-4d48-8871-292d14d6c3ca" providerId="ADAL" clId="{BC1CE4EF-B21A-4ED6-97CC-F93634342850}" dt="2024-08-15T10:18:39.381" v="162" actId="14100"/>
        <pc:sldMkLst>
          <pc:docMk/>
          <pc:sldMk cId="498897462" sldId="379"/>
        </pc:sldMkLst>
        <pc:spChg chg="add mod">
          <ac:chgData name="Angela Wilson" userId="dc15917b-fb74-4d48-8871-292d14d6c3ca" providerId="ADAL" clId="{BC1CE4EF-B21A-4ED6-97CC-F93634342850}" dt="2024-08-15T10:16:17.992" v="131" actId="478"/>
          <ac:spMkLst>
            <pc:docMk/>
            <pc:sldMk cId="498897462" sldId="379"/>
            <ac:spMk id="3" creationId="{91D32536-70F6-3993-1E9A-1D2F15DB7912}"/>
          </ac:spMkLst>
        </pc:spChg>
        <pc:spChg chg="mod">
          <ac:chgData name="Angela Wilson" userId="dc15917b-fb74-4d48-8871-292d14d6c3ca" providerId="ADAL" clId="{BC1CE4EF-B21A-4ED6-97CC-F93634342850}" dt="2024-08-15T10:18:39.381" v="162" actId="14100"/>
          <ac:spMkLst>
            <pc:docMk/>
            <pc:sldMk cId="498897462" sldId="379"/>
            <ac:spMk id="7" creationId="{7AC9286D-0CE8-E434-9BB2-FD46DA9FCF6F}"/>
          </ac:spMkLst>
        </pc:spChg>
        <pc:spChg chg="del">
          <ac:chgData name="Angela Wilson" userId="dc15917b-fb74-4d48-8871-292d14d6c3ca" providerId="ADAL" clId="{BC1CE4EF-B21A-4ED6-97CC-F93634342850}" dt="2024-08-15T10:16:58.455" v="132" actId="478"/>
          <ac:spMkLst>
            <pc:docMk/>
            <pc:sldMk cId="498897462" sldId="379"/>
            <ac:spMk id="8" creationId="{40BB15A3-A297-66F1-4036-D53B837D4ACA}"/>
          </ac:spMkLst>
        </pc:spChg>
        <pc:picChg chg="del">
          <ac:chgData name="Angela Wilson" userId="dc15917b-fb74-4d48-8871-292d14d6c3ca" providerId="ADAL" clId="{BC1CE4EF-B21A-4ED6-97CC-F93634342850}" dt="2024-08-15T10:16:17.992" v="131" actId="478"/>
          <ac:picMkLst>
            <pc:docMk/>
            <pc:sldMk cId="498897462" sldId="379"/>
            <ac:picMk id="4" creationId="{44A3C832-2305-2A9D-D291-CE9235B19C7A}"/>
          </ac:picMkLst>
        </pc:picChg>
        <pc:picChg chg="mod">
          <ac:chgData name="Angela Wilson" userId="dc15917b-fb74-4d48-8871-292d14d6c3ca" providerId="ADAL" clId="{BC1CE4EF-B21A-4ED6-97CC-F93634342850}" dt="2024-08-15T10:18:30.068" v="161" actId="14100"/>
          <ac:picMkLst>
            <pc:docMk/>
            <pc:sldMk cId="498897462" sldId="379"/>
            <ac:picMk id="6" creationId="{BBF72D15-A156-26EB-94ED-B0180B8BE2E7}"/>
          </ac:picMkLst>
        </pc:picChg>
      </pc:sldChg>
      <pc:sldChg chg="ord">
        <pc:chgData name="Angela Wilson" userId="dc15917b-fb74-4d48-8871-292d14d6c3ca" providerId="ADAL" clId="{BC1CE4EF-B21A-4ED6-97CC-F93634342850}" dt="2024-09-05T07:14:14.089" v="528"/>
        <pc:sldMkLst>
          <pc:docMk/>
          <pc:sldMk cId="4077959853" sldId="381"/>
        </pc:sldMkLst>
      </pc:sldChg>
      <pc:sldChg chg="addSp delSp modSp new mod ord">
        <pc:chgData name="Angela Wilson" userId="dc15917b-fb74-4d48-8871-292d14d6c3ca" providerId="ADAL" clId="{BC1CE4EF-B21A-4ED6-97CC-F93634342850}" dt="2024-08-15T10:18:16.065" v="158"/>
        <pc:sldMkLst>
          <pc:docMk/>
          <pc:sldMk cId="4171054356" sldId="382"/>
        </pc:sldMkLst>
        <pc:spChg chg="mod">
          <ac:chgData name="Angela Wilson" userId="dc15917b-fb74-4d48-8871-292d14d6c3ca" providerId="ADAL" clId="{BC1CE4EF-B21A-4ED6-97CC-F93634342850}" dt="2024-08-15T10:17:29.181" v="147" actId="14100"/>
          <ac:spMkLst>
            <pc:docMk/>
            <pc:sldMk cId="4171054356" sldId="382"/>
            <ac:spMk id="2" creationId="{23E115A0-EF45-588A-5C3D-0E4577EEDCD2}"/>
          </ac:spMkLst>
        </pc:spChg>
        <pc:spChg chg="del">
          <ac:chgData name="Angela Wilson" userId="dc15917b-fb74-4d48-8871-292d14d6c3ca" providerId="ADAL" clId="{BC1CE4EF-B21A-4ED6-97CC-F93634342850}" dt="2024-08-15T10:15:15.403" v="130"/>
          <ac:spMkLst>
            <pc:docMk/>
            <pc:sldMk cId="4171054356" sldId="382"/>
            <ac:spMk id="3" creationId="{45EA4BE2-1E99-7E20-8309-7597A631F61F}"/>
          </ac:spMkLst>
        </pc:spChg>
        <pc:spChg chg="add mod">
          <ac:chgData name="Angela Wilson" userId="dc15917b-fb74-4d48-8871-292d14d6c3ca" providerId="ADAL" clId="{BC1CE4EF-B21A-4ED6-97CC-F93634342850}" dt="2024-08-15T10:18:08.873" v="156" actId="14100"/>
          <ac:spMkLst>
            <pc:docMk/>
            <pc:sldMk cId="4171054356" sldId="382"/>
            <ac:spMk id="5" creationId="{00A7B693-AB15-15BB-7458-5535673245A2}"/>
          </ac:spMkLst>
        </pc:spChg>
        <pc:picChg chg="add mod">
          <ac:chgData name="Angela Wilson" userId="dc15917b-fb74-4d48-8871-292d14d6c3ca" providerId="ADAL" clId="{BC1CE4EF-B21A-4ED6-97CC-F93634342850}" dt="2024-08-15T10:18:00.861" v="154" actId="1076"/>
          <ac:picMkLst>
            <pc:docMk/>
            <pc:sldMk cId="4171054356" sldId="382"/>
            <ac:picMk id="4" creationId="{A046D6F1-A0EF-5154-CFB2-6127D2BA9FF5}"/>
          </ac:picMkLst>
        </pc:picChg>
      </pc:sldChg>
      <pc:sldChg chg="add">
        <pc:chgData name="Angela Wilson" userId="dc15917b-fb74-4d48-8871-292d14d6c3ca" providerId="ADAL" clId="{BC1CE4EF-B21A-4ED6-97CC-F93634342850}" dt="2024-09-02T09:38:00.290" v="292"/>
        <pc:sldMkLst>
          <pc:docMk/>
          <pc:sldMk cId="2175172463" sldId="383"/>
        </pc:sldMkLst>
      </pc:sldChg>
      <pc:sldChg chg="delSp add del setBg delDesignElem">
        <pc:chgData name="Angela Wilson" userId="dc15917b-fb74-4d48-8871-292d14d6c3ca" providerId="ADAL" clId="{BC1CE4EF-B21A-4ED6-97CC-F93634342850}" dt="2024-09-03T08:51:45.959" v="306" actId="2696"/>
        <pc:sldMkLst>
          <pc:docMk/>
          <pc:sldMk cId="106871347" sldId="384"/>
        </pc:sldMkLst>
        <pc:spChg chg="del">
          <ac:chgData name="Angela Wilson" userId="dc15917b-fb74-4d48-8871-292d14d6c3ca" providerId="ADAL" clId="{BC1CE4EF-B21A-4ED6-97CC-F93634342850}" dt="2024-09-03T08:51:31.378" v="305"/>
          <ac:spMkLst>
            <pc:docMk/>
            <pc:sldMk cId="106871347" sldId="384"/>
            <ac:spMk id="38" creationId="{913AE63C-D5B4-45D1-ACFC-648CFFCF9805}"/>
          </ac:spMkLst>
        </pc:spChg>
        <pc:spChg chg="del">
          <ac:chgData name="Angela Wilson" userId="dc15917b-fb74-4d48-8871-292d14d6c3ca" providerId="ADAL" clId="{BC1CE4EF-B21A-4ED6-97CC-F93634342850}" dt="2024-09-03T08:51:31.378" v="305"/>
          <ac:spMkLst>
            <pc:docMk/>
            <pc:sldMk cId="106871347" sldId="384"/>
            <ac:spMk id="39" creationId="{34DE9D20-D6C2-4834-9EE9-EC583F3FE571}"/>
          </ac:spMkLst>
        </pc:spChg>
        <pc:grpChg chg="del">
          <ac:chgData name="Angela Wilson" userId="dc15917b-fb74-4d48-8871-292d14d6c3ca" providerId="ADAL" clId="{BC1CE4EF-B21A-4ED6-97CC-F93634342850}" dt="2024-09-03T08:51:31.378" v="305"/>
          <ac:grpSpMkLst>
            <pc:docMk/>
            <pc:sldMk cId="106871347" sldId="384"/>
            <ac:grpSpMk id="40" creationId="{6840C728-4E01-4237-82C8-9624DFA8554D}"/>
          </ac:grpSpMkLst>
        </pc:grpChg>
        <pc:grpChg chg="del">
          <ac:chgData name="Angela Wilson" userId="dc15917b-fb74-4d48-8871-292d14d6c3ca" providerId="ADAL" clId="{BC1CE4EF-B21A-4ED6-97CC-F93634342850}" dt="2024-09-03T08:51:31.378" v="305"/>
          <ac:grpSpMkLst>
            <pc:docMk/>
            <pc:sldMk cId="106871347" sldId="384"/>
            <ac:grpSpMk id="42" creationId="{E27AF472-EAE3-4572-AB69-B92BD10DBC6D}"/>
          </ac:grpSpMkLst>
        </pc:grpChg>
      </pc:sldChg>
      <pc:sldChg chg="add del">
        <pc:chgData name="Angela Wilson" userId="dc15917b-fb74-4d48-8871-292d14d6c3ca" providerId="ADAL" clId="{BC1CE4EF-B21A-4ED6-97CC-F93634342850}" dt="2024-09-03T08:48:40.534" v="301" actId="2696"/>
        <pc:sldMkLst>
          <pc:docMk/>
          <pc:sldMk cId="2938738223" sldId="384"/>
        </pc:sldMkLst>
      </pc:sldChg>
      <pc:sldChg chg="add del">
        <pc:chgData name="Angela Wilson" userId="dc15917b-fb74-4d48-8871-292d14d6c3ca" providerId="ADAL" clId="{BC1CE4EF-B21A-4ED6-97CC-F93634342850}" dt="2024-09-03T08:48:48.720" v="302" actId="2696"/>
        <pc:sldMkLst>
          <pc:docMk/>
          <pc:sldMk cId="1024545442" sldId="385"/>
        </pc:sldMkLst>
      </pc:sldChg>
      <pc:sldChg chg="add del">
        <pc:chgData name="Angela Wilson" userId="dc15917b-fb74-4d48-8871-292d14d6c3ca" providerId="ADAL" clId="{BC1CE4EF-B21A-4ED6-97CC-F93634342850}" dt="2024-09-03T08:48:35.551" v="300" actId="2696"/>
        <pc:sldMkLst>
          <pc:docMk/>
          <pc:sldMk cId="2963820390" sldId="386"/>
        </pc:sldMkLst>
      </pc:sldChg>
      <pc:sldChg chg="add">
        <pc:chgData name="Angela Wilson" userId="dc15917b-fb74-4d48-8871-292d14d6c3ca" providerId="ADAL" clId="{BC1CE4EF-B21A-4ED6-97CC-F93634342850}" dt="2024-09-03T08:48:06.581" v="296"/>
        <pc:sldMkLst>
          <pc:docMk/>
          <pc:sldMk cId="2733817538" sldId="387"/>
        </pc:sldMkLst>
      </pc:sldChg>
      <pc:sldChg chg="add">
        <pc:chgData name="Angela Wilson" userId="dc15917b-fb74-4d48-8871-292d14d6c3ca" providerId="ADAL" clId="{BC1CE4EF-B21A-4ED6-97CC-F93634342850}" dt="2024-09-03T08:48:15.931" v="297"/>
        <pc:sldMkLst>
          <pc:docMk/>
          <pc:sldMk cId="2149705117" sldId="388"/>
        </pc:sldMkLst>
      </pc:sldChg>
      <pc:sldChg chg="add">
        <pc:chgData name="Angela Wilson" userId="dc15917b-fb74-4d48-8871-292d14d6c3ca" providerId="ADAL" clId="{BC1CE4EF-B21A-4ED6-97CC-F93634342850}" dt="2024-09-03T08:48:21.318" v="298"/>
        <pc:sldMkLst>
          <pc:docMk/>
          <pc:sldMk cId="604356252" sldId="389"/>
        </pc:sldMkLst>
      </pc:sldChg>
      <pc:sldChg chg="add">
        <pc:chgData name="Angela Wilson" userId="dc15917b-fb74-4d48-8871-292d14d6c3ca" providerId="ADAL" clId="{BC1CE4EF-B21A-4ED6-97CC-F93634342850}" dt="2024-09-03T08:48:28.797" v="299"/>
        <pc:sldMkLst>
          <pc:docMk/>
          <pc:sldMk cId="1909284950" sldId="390"/>
        </pc:sldMkLst>
      </pc:sldChg>
      <pc:sldChg chg="modSp add mod modClrScheme chgLayout">
        <pc:chgData name="Angela Wilson" userId="dc15917b-fb74-4d48-8871-292d14d6c3ca" providerId="ADAL" clId="{BC1CE4EF-B21A-4ED6-97CC-F93634342850}" dt="2024-09-03T08:53:22.285" v="323" actId="26606"/>
        <pc:sldMkLst>
          <pc:docMk/>
          <pc:sldMk cId="449192554" sldId="391"/>
        </pc:sldMkLst>
        <pc:spChg chg="mod">
          <ac:chgData name="Angela Wilson" userId="dc15917b-fb74-4d48-8871-292d14d6c3ca" providerId="ADAL" clId="{BC1CE4EF-B21A-4ED6-97CC-F93634342850}" dt="2024-09-03T08:53:22.285" v="323" actId="26606"/>
          <ac:spMkLst>
            <pc:docMk/>
            <pc:sldMk cId="449192554" sldId="391"/>
            <ac:spMk id="2" creationId="{BAE26024-FAD3-F8E1-32B3-0E1F5A643D2A}"/>
          </ac:spMkLst>
        </pc:spChg>
        <pc:spChg chg="mod ord">
          <ac:chgData name="Angela Wilson" userId="dc15917b-fb74-4d48-8871-292d14d6c3ca" providerId="ADAL" clId="{BC1CE4EF-B21A-4ED6-97CC-F93634342850}" dt="2024-09-03T08:53:22.285" v="323" actId="26606"/>
          <ac:spMkLst>
            <pc:docMk/>
            <pc:sldMk cId="449192554" sldId="391"/>
            <ac:spMk id="4" creationId="{D86480D8-37F6-655D-DCBC-2F76452E103F}"/>
          </ac:spMkLst>
        </pc:spChg>
        <pc:picChg chg="mod">
          <ac:chgData name="Angela Wilson" userId="dc15917b-fb74-4d48-8871-292d14d6c3ca" providerId="ADAL" clId="{BC1CE4EF-B21A-4ED6-97CC-F93634342850}" dt="2024-09-03T08:53:22.285" v="323" actId="26606"/>
          <ac:picMkLst>
            <pc:docMk/>
            <pc:sldMk cId="449192554" sldId="391"/>
            <ac:picMk id="6" creationId="{8E43DE09-3217-D424-2805-0107DFC4CDD2}"/>
          </ac:picMkLst>
        </pc:picChg>
      </pc:sldChg>
    </pc:docChg>
  </pc:docChgLst>
  <pc:docChgLst>
    <pc:chgData name="Angela Wilson" userId="dc15917b-fb74-4d48-8871-292d14d6c3ca" providerId="ADAL" clId="{BD7D494D-BAFF-4B91-A36C-2824612725D5}"/>
    <pc:docChg chg="undo custSel addSld delSld modSld">
      <pc:chgData name="Angela Wilson" userId="dc15917b-fb74-4d48-8871-292d14d6c3ca" providerId="ADAL" clId="{BD7D494D-BAFF-4B91-A36C-2824612725D5}" dt="2024-07-23T15:26:46.466" v="636" actId="208"/>
      <pc:docMkLst>
        <pc:docMk/>
      </pc:docMkLst>
      <pc:sldChg chg="modSp mod">
        <pc:chgData name="Angela Wilson" userId="dc15917b-fb74-4d48-8871-292d14d6c3ca" providerId="ADAL" clId="{BD7D494D-BAFF-4B91-A36C-2824612725D5}" dt="2024-07-23T14:47:50.963" v="16" actId="20577"/>
        <pc:sldMkLst>
          <pc:docMk/>
          <pc:sldMk cId="4176649568" sldId="256"/>
        </pc:sldMkLst>
        <pc:spChg chg="mod">
          <ac:chgData name="Angela Wilson" userId="dc15917b-fb74-4d48-8871-292d14d6c3ca" providerId="ADAL" clId="{BD7D494D-BAFF-4B91-A36C-2824612725D5}" dt="2024-07-23T14:47:50.963" v="16" actId="20577"/>
          <ac:spMkLst>
            <pc:docMk/>
            <pc:sldMk cId="4176649568" sldId="256"/>
            <ac:spMk id="2" creationId="{00000000-0000-0000-0000-000000000000}"/>
          </ac:spMkLst>
        </pc:spChg>
      </pc:sldChg>
      <pc:sldChg chg="addSp delSp modSp add mod">
        <pc:chgData name="Angela Wilson" userId="dc15917b-fb74-4d48-8871-292d14d6c3ca" providerId="ADAL" clId="{BD7D494D-BAFF-4B91-A36C-2824612725D5}" dt="2024-07-23T15:24:36.764" v="483" actId="20577"/>
        <pc:sldMkLst>
          <pc:docMk/>
          <pc:sldMk cId="2278220504" sldId="257"/>
        </pc:sldMkLst>
        <pc:spChg chg="mod">
          <ac:chgData name="Angela Wilson" userId="dc15917b-fb74-4d48-8871-292d14d6c3ca" providerId="ADAL" clId="{BD7D494D-BAFF-4B91-A36C-2824612725D5}" dt="2024-07-23T15:24:25.718" v="443" actId="20577"/>
          <ac:spMkLst>
            <pc:docMk/>
            <pc:sldMk cId="2278220504" sldId="257"/>
            <ac:spMk id="2" creationId="{C9E5EE50-BF63-4E11-C18A-A83A8871BBB8}"/>
          </ac:spMkLst>
        </pc:spChg>
        <pc:spChg chg="del mod">
          <ac:chgData name="Angela Wilson" userId="dc15917b-fb74-4d48-8871-292d14d6c3ca" providerId="ADAL" clId="{BD7D494D-BAFF-4B91-A36C-2824612725D5}" dt="2024-07-23T15:22:57.942" v="432" actId="26606"/>
          <ac:spMkLst>
            <pc:docMk/>
            <pc:sldMk cId="2278220504" sldId="257"/>
            <ac:spMk id="3" creationId="{92E10900-8F8C-609B-6E49-FB7EB622C44F}"/>
          </ac:spMkLst>
        </pc:spChg>
        <pc:spChg chg="add mod">
          <ac:chgData name="Angela Wilson" userId="dc15917b-fb74-4d48-8871-292d14d6c3ca" providerId="ADAL" clId="{BD7D494D-BAFF-4B91-A36C-2824612725D5}" dt="2024-07-23T15:24:23.776" v="442"/>
          <ac:spMkLst>
            <pc:docMk/>
            <pc:sldMk cId="2278220504" sldId="257"/>
            <ac:spMk id="4" creationId="{012C211B-F532-31A4-7BB1-5C52BC497A6D}"/>
          </ac:spMkLst>
        </pc:spChg>
        <pc:spChg chg="add mod">
          <ac:chgData name="Angela Wilson" userId="dc15917b-fb74-4d48-8871-292d14d6c3ca" providerId="ADAL" clId="{BD7D494D-BAFF-4B91-A36C-2824612725D5}" dt="2024-07-23T15:24:36.764" v="483" actId="20577"/>
          <ac:spMkLst>
            <pc:docMk/>
            <pc:sldMk cId="2278220504" sldId="257"/>
            <ac:spMk id="6" creationId="{3E4A54A8-5141-7CD3-79BD-7052FCA17C17}"/>
          </ac:spMkLst>
        </pc:spChg>
        <pc:graphicFrameChg chg="add mod">
          <ac:chgData name="Angela Wilson" userId="dc15917b-fb74-4d48-8871-292d14d6c3ca" providerId="ADAL" clId="{BD7D494D-BAFF-4B91-A36C-2824612725D5}" dt="2024-07-23T15:23:19.005" v="435" actId="255"/>
          <ac:graphicFrameMkLst>
            <pc:docMk/>
            <pc:sldMk cId="2278220504" sldId="257"/>
            <ac:graphicFrameMk id="5" creationId="{107C445A-8EC4-7E9F-7149-1B26F8501CB0}"/>
          </ac:graphicFrameMkLst>
        </pc:graphicFrameChg>
      </pc:sldChg>
      <pc:sldChg chg="del">
        <pc:chgData name="Angela Wilson" userId="dc15917b-fb74-4d48-8871-292d14d6c3ca" providerId="ADAL" clId="{BD7D494D-BAFF-4B91-A36C-2824612725D5}" dt="2024-07-23T15:04:08.372" v="308" actId="47"/>
        <pc:sldMkLst>
          <pc:docMk/>
          <pc:sldMk cId="99450284" sldId="258"/>
        </pc:sldMkLst>
      </pc:sldChg>
      <pc:sldChg chg="del">
        <pc:chgData name="Angela Wilson" userId="dc15917b-fb74-4d48-8871-292d14d6c3ca" providerId="ADAL" clId="{BD7D494D-BAFF-4B91-A36C-2824612725D5}" dt="2024-07-23T14:51:37.421" v="194" actId="47"/>
        <pc:sldMkLst>
          <pc:docMk/>
          <pc:sldMk cId="1055234839" sldId="259"/>
        </pc:sldMkLst>
      </pc:sldChg>
      <pc:sldChg chg="modSp add mod">
        <pc:chgData name="Angela Wilson" userId="dc15917b-fb74-4d48-8871-292d14d6c3ca" providerId="ADAL" clId="{BD7D494D-BAFF-4B91-A36C-2824612725D5}" dt="2024-07-23T15:06:07.859" v="372" actId="20577"/>
        <pc:sldMkLst>
          <pc:docMk/>
          <pc:sldMk cId="3606308258" sldId="259"/>
        </pc:sldMkLst>
        <pc:spChg chg="mod">
          <ac:chgData name="Angela Wilson" userId="dc15917b-fb74-4d48-8871-292d14d6c3ca" providerId="ADAL" clId="{BD7D494D-BAFF-4B91-A36C-2824612725D5}" dt="2024-07-23T15:06:07.859" v="372" actId="20577"/>
          <ac:spMkLst>
            <pc:docMk/>
            <pc:sldMk cId="3606308258" sldId="259"/>
            <ac:spMk id="2" creationId="{051E0880-86C2-8BAB-5237-9E325446E546}"/>
          </ac:spMkLst>
        </pc:spChg>
      </pc:sldChg>
      <pc:sldChg chg="del">
        <pc:chgData name="Angela Wilson" userId="dc15917b-fb74-4d48-8871-292d14d6c3ca" providerId="ADAL" clId="{BD7D494D-BAFF-4B91-A36C-2824612725D5}" dt="2024-07-23T14:51:42.754" v="195" actId="47"/>
        <pc:sldMkLst>
          <pc:docMk/>
          <pc:sldMk cId="3789309751" sldId="260"/>
        </pc:sldMkLst>
      </pc:sldChg>
      <pc:sldChg chg="del">
        <pc:chgData name="Angela Wilson" userId="dc15917b-fb74-4d48-8871-292d14d6c3ca" providerId="ADAL" clId="{BD7D494D-BAFF-4B91-A36C-2824612725D5}" dt="2024-07-23T15:00:19.079" v="284" actId="47"/>
        <pc:sldMkLst>
          <pc:docMk/>
          <pc:sldMk cId="4120243988" sldId="261"/>
        </pc:sldMkLst>
      </pc:sldChg>
      <pc:sldChg chg="add">
        <pc:chgData name="Angela Wilson" userId="dc15917b-fb74-4d48-8871-292d14d6c3ca" providerId="ADAL" clId="{BD7D494D-BAFF-4B91-A36C-2824612725D5}" dt="2024-07-23T14:50:33.979" v="191"/>
        <pc:sldMkLst>
          <pc:docMk/>
          <pc:sldMk cId="685939552" sldId="262"/>
        </pc:sldMkLst>
      </pc:sldChg>
      <pc:sldChg chg="del">
        <pc:chgData name="Angela Wilson" userId="dc15917b-fb74-4d48-8871-292d14d6c3ca" providerId="ADAL" clId="{BD7D494D-BAFF-4B91-A36C-2824612725D5}" dt="2024-07-23T15:01:36.345" v="287" actId="47"/>
        <pc:sldMkLst>
          <pc:docMk/>
          <pc:sldMk cId="1519883626" sldId="263"/>
        </pc:sldMkLst>
      </pc:sldChg>
      <pc:sldChg chg="del">
        <pc:chgData name="Angela Wilson" userId="dc15917b-fb74-4d48-8871-292d14d6c3ca" providerId="ADAL" clId="{BD7D494D-BAFF-4B91-A36C-2824612725D5}" dt="2024-07-23T15:01:41.587" v="288" actId="47"/>
        <pc:sldMkLst>
          <pc:docMk/>
          <pc:sldMk cId="2726608082" sldId="264"/>
        </pc:sldMkLst>
      </pc:sldChg>
      <pc:sldChg chg="del">
        <pc:chgData name="Angela Wilson" userId="dc15917b-fb74-4d48-8871-292d14d6c3ca" providerId="ADAL" clId="{BD7D494D-BAFF-4B91-A36C-2824612725D5}" dt="2024-07-23T15:01:44.405" v="289" actId="47"/>
        <pc:sldMkLst>
          <pc:docMk/>
          <pc:sldMk cId="845213357" sldId="265"/>
        </pc:sldMkLst>
      </pc:sldChg>
      <pc:sldChg chg="modSp add mod">
        <pc:chgData name="Angela Wilson" userId="dc15917b-fb74-4d48-8871-292d14d6c3ca" providerId="ADAL" clId="{BD7D494D-BAFF-4B91-A36C-2824612725D5}" dt="2024-07-23T15:05:03.985" v="328" actId="20577"/>
        <pc:sldMkLst>
          <pc:docMk/>
          <pc:sldMk cId="2071691100" sldId="265"/>
        </pc:sldMkLst>
        <pc:spChg chg="mod">
          <ac:chgData name="Angela Wilson" userId="dc15917b-fb74-4d48-8871-292d14d6c3ca" providerId="ADAL" clId="{BD7D494D-BAFF-4B91-A36C-2824612725D5}" dt="2024-07-23T15:05:03.985" v="328" actId="20577"/>
          <ac:spMkLst>
            <pc:docMk/>
            <pc:sldMk cId="2071691100" sldId="265"/>
            <ac:spMk id="3" creationId="{A3DD93C4-2F34-4C5A-5459-7D222356127A}"/>
          </ac:spMkLst>
        </pc:spChg>
      </pc:sldChg>
      <pc:sldChg chg="delSp modSp mod delAnim">
        <pc:chgData name="Angela Wilson" userId="dc15917b-fb74-4d48-8871-292d14d6c3ca" providerId="ADAL" clId="{BD7D494D-BAFF-4B91-A36C-2824612725D5}" dt="2024-07-23T15:03:22.981" v="305" actId="14100"/>
        <pc:sldMkLst>
          <pc:docMk/>
          <pc:sldMk cId="3889320399" sldId="266"/>
        </pc:sldMkLst>
        <pc:spChg chg="mod">
          <ac:chgData name="Angela Wilson" userId="dc15917b-fb74-4d48-8871-292d14d6c3ca" providerId="ADAL" clId="{BD7D494D-BAFF-4B91-A36C-2824612725D5}" dt="2024-07-23T15:03:22.981" v="305" actId="14100"/>
          <ac:spMkLst>
            <pc:docMk/>
            <pc:sldMk cId="3889320399" sldId="266"/>
            <ac:spMk id="3" creationId="{C2495B71-5F21-4982-8119-A534F17DBD84}"/>
          </ac:spMkLst>
        </pc:spChg>
        <pc:spChg chg="mod">
          <ac:chgData name="Angela Wilson" userId="dc15917b-fb74-4d48-8871-292d14d6c3ca" providerId="ADAL" clId="{BD7D494D-BAFF-4B91-A36C-2824612725D5}" dt="2024-07-23T15:03:16.082" v="303" actId="14100"/>
          <ac:spMkLst>
            <pc:docMk/>
            <pc:sldMk cId="3889320399" sldId="266"/>
            <ac:spMk id="4" creationId="{F5E7E2BE-19A1-49D0-8615-D29AA21A0198}"/>
          </ac:spMkLst>
        </pc:spChg>
        <pc:spChg chg="mod">
          <ac:chgData name="Angela Wilson" userId="dc15917b-fb74-4d48-8871-292d14d6c3ca" providerId="ADAL" clId="{BD7D494D-BAFF-4B91-A36C-2824612725D5}" dt="2024-07-23T15:03:00.107" v="299" actId="14100"/>
          <ac:spMkLst>
            <pc:docMk/>
            <pc:sldMk cId="3889320399" sldId="266"/>
            <ac:spMk id="5" creationId="{C4EF37C0-B078-422E-89E0-F7030C4F5FB4}"/>
          </ac:spMkLst>
        </pc:spChg>
        <pc:spChg chg="mod">
          <ac:chgData name="Angela Wilson" userId="dc15917b-fb74-4d48-8871-292d14d6c3ca" providerId="ADAL" clId="{BD7D494D-BAFF-4B91-A36C-2824612725D5}" dt="2024-07-23T15:02:23.922" v="294" actId="14100"/>
          <ac:spMkLst>
            <pc:docMk/>
            <pc:sldMk cId="3889320399" sldId="266"/>
            <ac:spMk id="10" creationId="{F37706C9-9178-417C-81D9-24337F2FC62D}"/>
          </ac:spMkLst>
        </pc:spChg>
        <pc:spChg chg="del">
          <ac:chgData name="Angela Wilson" userId="dc15917b-fb74-4d48-8871-292d14d6c3ca" providerId="ADAL" clId="{BD7D494D-BAFF-4B91-A36C-2824612725D5}" dt="2024-07-23T15:02:01.858" v="291" actId="478"/>
          <ac:spMkLst>
            <pc:docMk/>
            <pc:sldMk cId="3889320399" sldId="266"/>
            <ac:spMk id="12" creationId="{A7E6DF6C-CAD5-4A63-AB6F-8F06EA77255F}"/>
          </ac:spMkLst>
        </pc:spChg>
        <pc:spChg chg="mod">
          <ac:chgData name="Angela Wilson" userId="dc15917b-fb74-4d48-8871-292d14d6c3ca" providerId="ADAL" clId="{BD7D494D-BAFF-4B91-A36C-2824612725D5}" dt="2024-07-23T15:02:55.802" v="298" actId="14100"/>
          <ac:spMkLst>
            <pc:docMk/>
            <pc:sldMk cId="3889320399" sldId="266"/>
            <ac:spMk id="16" creationId="{FBD7E086-8A20-B43D-1362-F38303C57965}"/>
          </ac:spMkLst>
        </pc:spChg>
        <pc:cxnChg chg="del">
          <ac:chgData name="Angela Wilson" userId="dc15917b-fb74-4d48-8871-292d14d6c3ca" providerId="ADAL" clId="{BD7D494D-BAFF-4B91-A36C-2824612725D5}" dt="2024-07-23T15:02:04.176" v="292" actId="478"/>
          <ac:cxnSpMkLst>
            <pc:docMk/>
            <pc:sldMk cId="3889320399" sldId="266"/>
            <ac:cxnSpMk id="8" creationId="{F7700A61-4C81-4A26-9AD0-69BBF75E1F3C}"/>
          </ac:cxnSpMkLst>
        </pc:cxnChg>
        <pc:cxnChg chg="mod">
          <ac:chgData name="Angela Wilson" userId="dc15917b-fb74-4d48-8871-292d14d6c3ca" providerId="ADAL" clId="{BD7D494D-BAFF-4B91-A36C-2824612725D5}" dt="2024-07-23T15:02:48.227" v="296" actId="14100"/>
          <ac:cxnSpMkLst>
            <pc:docMk/>
            <pc:sldMk cId="3889320399" sldId="266"/>
            <ac:cxnSpMk id="11" creationId="{75E91AC8-6BBC-4030-9386-A64CF7D80DD5}"/>
          </ac:cxnSpMkLst>
        </pc:cxnChg>
        <pc:cxnChg chg="mod">
          <ac:chgData name="Angela Wilson" userId="dc15917b-fb74-4d48-8871-292d14d6c3ca" providerId="ADAL" clId="{BD7D494D-BAFF-4B91-A36C-2824612725D5}" dt="2024-07-23T15:03:05.249" v="300" actId="1076"/>
          <ac:cxnSpMkLst>
            <pc:docMk/>
            <pc:sldMk cId="3889320399" sldId="266"/>
            <ac:cxnSpMk id="14" creationId="{AEA61D97-C220-C135-D7D0-FAC89D9296C5}"/>
          </ac:cxnSpMkLst>
        </pc:cxnChg>
      </pc:sldChg>
      <pc:sldChg chg="del">
        <pc:chgData name="Angela Wilson" userId="dc15917b-fb74-4d48-8871-292d14d6c3ca" providerId="ADAL" clId="{BD7D494D-BAFF-4B91-A36C-2824612725D5}" dt="2024-07-23T15:00:26.473" v="285" actId="47"/>
        <pc:sldMkLst>
          <pc:docMk/>
          <pc:sldMk cId="49581211" sldId="273"/>
        </pc:sldMkLst>
      </pc:sldChg>
      <pc:sldChg chg="del">
        <pc:chgData name="Angela Wilson" userId="dc15917b-fb74-4d48-8871-292d14d6c3ca" providerId="ADAL" clId="{BD7D494D-BAFF-4B91-A36C-2824612725D5}" dt="2024-07-23T15:01:31.046" v="286" actId="47"/>
        <pc:sldMkLst>
          <pc:docMk/>
          <pc:sldMk cId="2565794532" sldId="274"/>
        </pc:sldMkLst>
      </pc:sldChg>
      <pc:sldChg chg="del">
        <pc:chgData name="Angela Wilson" userId="dc15917b-fb74-4d48-8871-292d14d6c3ca" providerId="ADAL" clId="{BD7D494D-BAFF-4B91-A36C-2824612725D5}" dt="2024-07-23T15:05:49.554" v="329" actId="47"/>
        <pc:sldMkLst>
          <pc:docMk/>
          <pc:sldMk cId="2524171926" sldId="283"/>
        </pc:sldMkLst>
      </pc:sldChg>
      <pc:sldChg chg="del">
        <pc:chgData name="Angela Wilson" userId="dc15917b-fb74-4d48-8871-292d14d6c3ca" providerId="ADAL" clId="{BD7D494D-BAFF-4B91-A36C-2824612725D5}" dt="2024-07-23T14:46:14.841" v="0" actId="2696"/>
        <pc:sldMkLst>
          <pc:docMk/>
          <pc:sldMk cId="1650722457" sldId="288"/>
        </pc:sldMkLst>
      </pc:sldChg>
      <pc:sldChg chg="del">
        <pc:chgData name="Angela Wilson" userId="dc15917b-fb74-4d48-8871-292d14d6c3ca" providerId="ADAL" clId="{BD7D494D-BAFF-4B91-A36C-2824612725D5}" dt="2024-07-23T14:50:59.433" v="192" actId="47"/>
        <pc:sldMkLst>
          <pc:docMk/>
          <pc:sldMk cId="564839288" sldId="291"/>
        </pc:sldMkLst>
      </pc:sldChg>
      <pc:sldChg chg="del">
        <pc:chgData name="Angela Wilson" userId="dc15917b-fb74-4d48-8871-292d14d6c3ca" providerId="ADAL" clId="{BD7D494D-BAFF-4B91-A36C-2824612725D5}" dt="2024-07-23T15:03:37.828" v="306" actId="47"/>
        <pc:sldMkLst>
          <pc:docMk/>
          <pc:sldMk cId="1436197011" sldId="301"/>
        </pc:sldMkLst>
      </pc:sldChg>
      <pc:sldChg chg="del">
        <pc:chgData name="Angela Wilson" userId="dc15917b-fb74-4d48-8871-292d14d6c3ca" providerId="ADAL" clId="{BD7D494D-BAFF-4B91-A36C-2824612725D5}" dt="2024-07-23T15:03:40.185" v="307" actId="47"/>
        <pc:sldMkLst>
          <pc:docMk/>
          <pc:sldMk cId="1875198311" sldId="305"/>
        </pc:sldMkLst>
      </pc:sldChg>
      <pc:sldChg chg="del">
        <pc:chgData name="Angela Wilson" userId="dc15917b-fb74-4d48-8871-292d14d6c3ca" providerId="ADAL" clId="{BD7D494D-BAFF-4B91-A36C-2824612725D5}" dt="2024-07-23T15:01:53.800" v="290" actId="47"/>
        <pc:sldMkLst>
          <pc:docMk/>
          <pc:sldMk cId="3197407017" sldId="375"/>
        </pc:sldMkLst>
      </pc:sldChg>
      <pc:sldChg chg="del">
        <pc:chgData name="Angela Wilson" userId="dc15917b-fb74-4d48-8871-292d14d6c3ca" providerId="ADAL" clId="{BD7D494D-BAFF-4B91-A36C-2824612725D5}" dt="2024-07-23T14:51:31.161" v="193" actId="47"/>
        <pc:sldMkLst>
          <pc:docMk/>
          <pc:sldMk cId="3812706245" sldId="376"/>
        </pc:sldMkLst>
      </pc:sldChg>
      <pc:sldChg chg="modSp new mod">
        <pc:chgData name="Angela Wilson" userId="dc15917b-fb74-4d48-8871-292d14d6c3ca" providerId="ADAL" clId="{BD7D494D-BAFF-4B91-A36C-2824612725D5}" dt="2024-07-23T14:49:52.183" v="189"/>
        <pc:sldMkLst>
          <pc:docMk/>
          <pc:sldMk cId="3235856633" sldId="377"/>
        </pc:sldMkLst>
        <pc:spChg chg="mod">
          <ac:chgData name="Angela Wilson" userId="dc15917b-fb74-4d48-8871-292d14d6c3ca" providerId="ADAL" clId="{BD7D494D-BAFF-4B91-A36C-2824612725D5}" dt="2024-07-23T14:48:19.355" v="25" actId="20577"/>
          <ac:spMkLst>
            <pc:docMk/>
            <pc:sldMk cId="3235856633" sldId="377"/>
            <ac:spMk id="2" creationId="{8A8E383E-D6BA-2F07-E0A2-CCA326139A61}"/>
          </ac:spMkLst>
        </pc:spChg>
        <pc:spChg chg="mod">
          <ac:chgData name="Angela Wilson" userId="dc15917b-fb74-4d48-8871-292d14d6c3ca" providerId="ADAL" clId="{BD7D494D-BAFF-4B91-A36C-2824612725D5}" dt="2024-07-23T14:49:52.183" v="189"/>
          <ac:spMkLst>
            <pc:docMk/>
            <pc:sldMk cId="3235856633" sldId="377"/>
            <ac:spMk id="3" creationId="{93D18E3A-A6D6-84EA-867B-35DA3EF5A98E}"/>
          </ac:spMkLst>
        </pc:spChg>
      </pc:sldChg>
      <pc:sldChg chg="add">
        <pc:chgData name="Angela Wilson" userId="dc15917b-fb74-4d48-8871-292d14d6c3ca" providerId="ADAL" clId="{BD7D494D-BAFF-4B91-A36C-2824612725D5}" dt="2024-07-23T14:50:17.213" v="190"/>
        <pc:sldMkLst>
          <pc:docMk/>
          <pc:sldMk cId="137269204" sldId="378"/>
        </pc:sldMkLst>
      </pc:sldChg>
      <pc:sldChg chg="addSp delSp modSp add mod">
        <pc:chgData name="Angela Wilson" userId="dc15917b-fb74-4d48-8871-292d14d6c3ca" providerId="ADAL" clId="{BD7D494D-BAFF-4B91-A36C-2824612725D5}" dt="2024-07-23T15:26:46.466" v="636" actId="208"/>
        <pc:sldMkLst>
          <pc:docMk/>
          <pc:sldMk cId="498897462" sldId="379"/>
        </pc:sldMkLst>
        <pc:spChg chg="del mod">
          <ac:chgData name="Angela Wilson" userId="dc15917b-fb74-4d48-8871-292d14d6c3ca" providerId="ADAL" clId="{BD7D494D-BAFF-4B91-A36C-2824612725D5}" dt="2024-07-23T15:25:44.778" v="593"/>
          <ac:spMkLst>
            <pc:docMk/>
            <pc:sldMk cId="498897462" sldId="379"/>
            <ac:spMk id="2" creationId="{B7EDF8B0-10F8-1454-E767-9DD5ADFD3D17}"/>
          </ac:spMkLst>
        </pc:spChg>
        <pc:spChg chg="del mod">
          <ac:chgData name="Angela Wilson" userId="dc15917b-fb74-4d48-8871-292d14d6c3ca" providerId="ADAL" clId="{BD7D494D-BAFF-4B91-A36C-2824612725D5}" dt="2024-07-23T14:53:38.500" v="198" actId="478"/>
          <ac:spMkLst>
            <pc:docMk/>
            <pc:sldMk cId="498897462" sldId="379"/>
            <ac:spMk id="5" creationId="{A7D9A263-338B-35A0-0772-4E28CB6909CB}"/>
          </ac:spMkLst>
        </pc:spChg>
        <pc:spChg chg="add mod">
          <ac:chgData name="Angela Wilson" userId="dc15917b-fb74-4d48-8871-292d14d6c3ca" providerId="ADAL" clId="{BD7D494D-BAFF-4B91-A36C-2824612725D5}" dt="2024-07-23T15:26:10.663" v="632" actId="14100"/>
          <ac:spMkLst>
            <pc:docMk/>
            <pc:sldMk cId="498897462" sldId="379"/>
            <ac:spMk id="7" creationId="{7AC9286D-0CE8-E434-9BB2-FD46DA9FCF6F}"/>
          </ac:spMkLst>
        </pc:spChg>
        <pc:spChg chg="add mod">
          <ac:chgData name="Angela Wilson" userId="dc15917b-fb74-4d48-8871-292d14d6c3ca" providerId="ADAL" clId="{BD7D494D-BAFF-4B91-A36C-2824612725D5}" dt="2024-07-23T15:26:46.466" v="636" actId="208"/>
          <ac:spMkLst>
            <pc:docMk/>
            <pc:sldMk cId="498897462" sldId="379"/>
            <ac:spMk id="8" creationId="{40BB15A3-A297-66F1-4036-D53B837D4ACA}"/>
          </ac:spMkLst>
        </pc:spChg>
        <pc:picChg chg="mod">
          <ac:chgData name="Angela Wilson" userId="dc15917b-fb74-4d48-8871-292d14d6c3ca" providerId="ADAL" clId="{BD7D494D-BAFF-4B91-A36C-2824612725D5}" dt="2024-07-23T14:55:26.732" v="216" actId="14100"/>
          <ac:picMkLst>
            <pc:docMk/>
            <pc:sldMk cId="498897462" sldId="379"/>
            <ac:picMk id="4" creationId="{44A3C832-2305-2A9D-D291-CE9235B19C7A}"/>
          </ac:picMkLst>
        </pc:picChg>
        <pc:picChg chg="add mod modCrop">
          <ac:chgData name="Angela Wilson" userId="dc15917b-fb74-4d48-8871-292d14d6c3ca" providerId="ADAL" clId="{BD7D494D-BAFF-4B91-A36C-2824612725D5}" dt="2024-07-23T14:55:31.980" v="217" actId="14100"/>
          <ac:picMkLst>
            <pc:docMk/>
            <pc:sldMk cId="498897462" sldId="379"/>
            <ac:picMk id="6" creationId="{BBF72D15-A156-26EB-94ED-B0180B8BE2E7}"/>
          </ac:picMkLst>
        </pc:picChg>
      </pc:sldChg>
      <pc:sldChg chg="addSp delSp modSp add mod">
        <pc:chgData name="Angela Wilson" userId="dc15917b-fb74-4d48-8871-292d14d6c3ca" providerId="ADAL" clId="{BD7D494D-BAFF-4B91-A36C-2824612725D5}" dt="2024-07-23T15:25:31.117" v="591" actId="14100"/>
        <pc:sldMkLst>
          <pc:docMk/>
          <pc:sldMk cId="4134102757" sldId="380"/>
        </pc:sldMkLst>
        <pc:spChg chg="del mod">
          <ac:chgData name="Angela Wilson" userId="dc15917b-fb74-4d48-8871-292d14d6c3ca" providerId="ADAL" clId="{BD7D494D-BAFF-4B91-A36C-2824612725D5}" dt="2024-07-23T15:25:09.634" v="544"/>
          <ac:spMkLst>
            <pc:docMk/>
            <pc:sldMk cId="4134102757" sldId="380"/>
            <ac:spMk id="2" creationId="{0B1B6945-E433-B040-6314-45888074393B}"/>
          </ac:spMkLst>
        </pc:spChg>
        <pc:spChg chg="del">
          <ac:chgData name="Angela Wilson" userId="dc15917b-fb74-4d48-8871-292d14d6c3ca" providerId="ADAL" clId="{BD7D494D-BAFF-4B91-A36C-2824612725D5}" dt="2024-07-23T14:56:43.196" v="219" actId="22"/>
          <ac:spMkLst>
            <pc:docMk/>
            <pc:sldMk cId="4134102757" sldId="380"/>
            <ac:spMk id="3" creationId="{42F30EC3-B561-7267-A86B-C7C8199AE236}"/>
          </ac:spMkLst>
        </pc:spChg>
        <pc:spChg chg="add mod">
          <ac:chgData name="Angela Wilson" userId="dc15917b-fb74-4d48-8871-292d14d6c3ca" providerId="ADAL" clId="{BD7D494D-BAFF-4B91-A36C-2824612725D5}" dt="2024-07-23T14:57:35.680" v="232" actId="208"/>
          <ac:spMkLst>
            <pc:docMk/>
            <pc:sldMk cId="4134102757" sldId="380"/>
            <ac:spMk id="6" creationId="{34153447-1266-3D27-0D8C-7F0441FC9EA2}"/>
          </ac:spMkLst>
        </pc:spChg>
        <pc:spChg chg="add mod">
          <ac:chgData name="Angela Wilson" userId="dc15917b-fb74-4d48-8871-292d14d6c3ca" providerId="ADAL" clId="{BD7D494D-BAFF-4B91-A36C-2824612725D5}" dt="2024-07-23T15:25:31.117" v="591" actId="14100"/>
          <ac:spMkLst>
            <pc:docMk/>
            <pc:sldMk cId="4134102757" sldId="380"/>
            <ac:spMk id="7" creationId="{CF118AED-ACB0-24D6-8470-2744CD7FD0BC}"/>
          </ac:spMkLst>
        </pc:spChg>
        <pc:picChg chg="add mod ord">
          <ac:chgData name="Angela Wilson" userId="dc15917b-fb74-4d48-8871-292d14d6c3ca" providerId="ADAL" clId="{BD7D494D-BAFF-4B91-A36C-2824612725D5}" dt="2024-07-23T14:57:12.740" v="229" actId="14100"/>
          <ac:picMkLst>
            <pc:docMk/>
            <pc:sldMk cId="4134102757" sldId="380"/>
            <ac:picMk id="5" creationId="{98F07C2E-ED4C-E15F-385E-9F6018D7A8DC}"/>
          </ac:picMkLst>
        </pc:picChg>
      </pc:sldChg>
      <pc:sldChg chg="addSp delSp modSp new mod modClrScheme chgLayout">
        <pc:chgData name="Angela Wilson" userId="dc15917b-fb74-4d48-8871-292d14d6c3ca" providerId="ADAL" clId="{BD7D494D-BAFF-4B91-A36C-2824612725D5}" dt="2024-07-23T15:25:01.931" v="542" actId="20577"/>
        <pc:sldMkLst>
          <pc:docMk/>
          <pc:sldMk cId="4077959853" sldId="381"/>
        </pc:sldMkLst>
        <pc:spChg chg="add del mod">
          <ac:chgData name="Angela Wilson" userId="dc15917b-fb74-4d48-8871-292d14d6c3ca" providerId="ADAL" clId="{BD7D494D-BAFF-4B91-A36C-2824612725D5}" dt="2024-07-23T15:24:53.488" v="500"/>
          <ac:spMkLst>
            <pc:docMk/>
            <pc:sldMk cId="4077959853" sldId="381"/>
            <ac:spMk id="2" creationId="{4B5413EC-BD79-5080-4E89-AAE44A6C2DA1}"/>
          </ac:spMkLst>
        </pc:spChg>
        <pc:spChg chg="add del">
          <ac:chgData name="Angela Wilson" userId="dc15917b-fb74-4d48-8871-292d14d6c3ca" providerId="ADAL" clId="{BD7D494D-BAFF-4B91-A36C-2824612725D5}" dt="2024-07-23T14:59:02.310" v="264" actId="22"/>
          <ac:spMkLst>
            <pc:docMk/>
            <pc:sldMk cId="4077959853" sldId="381"/>
            <ac:spMk id="3" creationId="{93DD7B76-D5F8-F478-A02D-EC45D9EE3C9C}"/>
          </ac:spMkLst>
        </pc:spChg>
        <pc:spChg chg="add mod">
          <ac:chgData name="Angela Wilson" userId="dc15917b-fb74-4d48-8871-292d14d6c3ca" providerId="ADAL" clId="{BD7D494D-BAFF-4B91-A36C-2824612725D5}" dt="2024-07-23T15:23:54.082" v="438" actId="208"/>
          <ac:spMkLst>
            <pc:docMk/>
            <pc:sldMk cId="4077959853" sldId="381"/>
            <ac:spMk id="8" creationId="{D6BA4A5D-6902-E0F8-FB7A-C8F1AEA9664F}"/>
          </ac:spMkLst>
        </pc:spChg>
        <pc:spChg chg="add mod">
          <ac:chgData name="Angela Wilson" userId="dc15917b-fb74-4d48-8871-292d14d6c3ca" providerId="ADAL" clId="{BD7D494D-BAFF-4B91-A36C-2824612725D5}" dt="2024-07-23T15:25:01.931" v="542" actId="20577"/>
          <ac:spMkLst>
            <pc:docMk/>
            <pc:sldMk cId="4077959853" sldId="381"/>
            <ac:spMk id="9" creationId="{C8B35B65-2952-ED79-0EBC-6DD4EEEF29A5}"/>
          </ac:spMkLst>
        </pc:spChg>
        <pc:picChg chg="add del">
          <ac:chgData name="Angela Wilson" userId="dc15917b-fb74-4d48-8871-292d14d6c3ca" providerId="ADAL" clId="{BD7D494D-BAFF-4B91-A36C-2824612725D5}" dt="2024-07-23T14:58:37.447" v="236" actId="22"/>
          <ac:picMkLst>
            <pc:docMk/>
            <pc:sldMk cId="4077959853" sldId="381"/>
            <ac:picMk id="5" creationId="{642999E4-63D9-D0B2-756D-6A15626F53F6}"/>
          </ac:picMkLst>
        </pc:picChg>
        <pc:picChg chg="add mod ord">
          <ac:chgData name="Angela Wilson" userId="dc15917b-fb74-4d48-8871-292d14d6c3ca" providerId="ADAL" clId="{BD7D494D-BAFF-4B91-A36C-2824612725D5}" dt="2024-07-23T14:59:11.255" v="268" actId="14100"/>
          <ac:picMkLst>
            <pc:docMk/>
            <pc:sldMk cId="4077959853" sldId="381"/>
            <ac:picMk id="7" creationId="{FF0DBBCF-15EA-70D5-54CD-210A73B39C57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4" Type="http://schemas.openxmlformats.org/officeDocument/2006/relationships/image" Target="../media/image42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4" Type="http://schemas.openxmlformats.org/officeDocument/2006/relationships/image" Target="../media/image42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B5B9C4-93BC-4D59-8059-77A20583591B}" type="doc">
      <dgm:prSet loTypeId="urn:microsoft.com/office/officeart/2018/2/layout/Icon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09EA025-7051-452A-8742-CDB2F9DB19AE}">
      <dgm:prSet custT="1"/>
      <dgm:spPr/>
      <dgm:t>
        <a:bodyPr/>
        <a:lstStyle/>
        <a:p>
          <a:r>
            <a:rPr lang="en-GB" sz="2800" dirty="0"/>
            <a:t>Bespoke careers advice</a:t>
          </a:r>
          <a:endParaRPr lang="en-US" sz="2800" dirty="0"/>
        </a:p>
      </dgm:t>
    </dgm:pt>
    <dgm:pt modelId="{BEFCB1C0-25BE-4BED-AE7C-E7FA6C485CA5}" type="parTrans" cxnId="{3EC11310-252A-4C55-9945-936E5CDFB9DA}">
      <dgm:prSet/>
      <dgm:spPr/>
      <dgm:t>
        <a:bodyPr/>
        <a:lstStyle/>
        <a:p>
          <a:endParaRPr lang="en-US"/>
        </a:p>
      </dgm:t>
    </dgm:pt>
    <dgm:pt modelId="{EA19092B-DAD6-48BD-9D37-30A638E756E8}" type="sibTrans" cxnId="{3EC11310-252A-4C55-9945-936E5CDFB9DA}">
      <dgm:prSet/>
      <dgm:spPr/>
      <dgm:t>
        <a:bodyPr/>
        <a:lstStyle/>
        <a:p>
          <a:endParaRPr lang="en-US"/>
        </a:p>
      </dgm:t>
    </dgm:pt>
    <dgm:pt modelId="{315C60A0-44AB-46D9-9C1B-71A6F15339D7}">
      <dgm:prSet custT="1"/>
      <dgm:spPr/>
      <dgm:t>
        <a:bodyPr/>
        <a:lstStyle/>
        <a:p>
          <a:r>
            <a:rPr lang="en-GB" sz="2800" dirty="0"/>
            <a:t>Study Skills</a:t>
          </a:r>
          <a:endParaRPr lang="en-US" sz="2800" dirty="0"/>
        </a:p>
      </dgm:t>
    </dgm:pt>
    <dgm:pt modelId="{A0E9CEEF-55E4-41C0-9FAF-D96EC0861B67}" type="parTrans" cxnId="{B76A8099-F74E-4820-B425-86B1B7D6BCB2}">
      <dgm:prSet/>
      <dgm:spPr/>
      <dgm:t>
        <a:bodyPr/>
        <a:lstStyle/>
        <a:p>
          <a:endParaRPr lang="en-US"/>
        </a:p>
      </dgm:t>
    </dgm:pt>
    <dgm:pt modelId="{2254ED2B-72AE-436A-B488-DE72B8998978}" type="sibTrans" cxnId="{B76A8099-F74E-4820-B425-86B1B7D6BCB2}">
      <dgm:prSet/>
      <dgm:spPr/>
      <dgm:t>
        <a:bodyPr/>
        <a:lstStyle/>
        <a:p>
          <a:endParaRPr lang="en-US"/>
        </a:p>
      </dgm:t>
    </dgm:pt>
    <dgm:pt modelId="{77EE5C9E-96CF-46EC-B96B-A2438504D427}">
      <dgm:prSet custT="1"/>
      <dgm:spPr/>
      <dgm:t>
        <a:bodyPr/>
        <a:lstStyle/>
        <a:p>
          <a:r>
            <a:rPr lang="en-GB" sz="2800" dirty="0"/>
            <a:t>Essential life skills</a:t>
          </a:r>
          <a:endParaRPr lang="en-US" sz="2800" dirty="0"/>
        </a:p>
      </dgm:t>
    </dgm:pt>
    <dgm:pt modelId="{B39A360E-9796-4ACE-A902-5B587DD42270}" type="parTrans" cxnId="{F75C08C8-EFBA-4D25-9E55-14F5A105FE25}">
      <dgm:prSet/>
      <dgm:spPr/>
      <dgm:t>
        <a:bodyPr/>
        <a:lstStyle/>
        <a:p>
          <a:endParaRPr lang="en-US"/>
        </a:p>
      </dgm:t>
    </dgm:pt>
    <dgm:pt modelId="{DDAC616B-4217-4CDD-95B6-CE6CE669EBD0}" type="sibTrans" cxnId="{F75C08C8-EFBA-4D25-9E55-14F5A105FE25}">
      <dgm:prSet/>
      <dgm:spPr/>
      <dgm:t>
        <a:bodyPr/>
        <a:lstStyle/>
        <a:p>
          <a:endParaRPr lang="en-US"/>
        </a:p>
      </dgm:t>
    </dgm:pt>
    <dgm:pt modelId="{E61DE832-C60A-4293-9C7B-0A27DB95DACD}" type="pres">
      <dgm:prSet presAssocID="{4AB5B9C4-93BC-4D59-8059-77A20583591B}" presName="root" presStyleCnt="0">
        <dgm:presLayoutVars>
          <dgm:dir/>
          <dgm:resizeHandles val="exact"/>
        </dgm:presLayoutVars>
      </dgm:prSet>
      <dgm:spPr/>
    </dgm:pt>
    <dgm:pt modelId="{FA491736-E304-4599-93FB-D9E458DB5187}" type="pres">
      <dgm:prSet presAssocID="{309EA025-7051-452A-8742-CDB2F9DB19AE}" presName="compNode" presStyleCnt="0"/>
      <dgm:spPr/>
    </dgm:pt>
    <dgm:pt modelId="{1CD08711-773C-47E1-A6BC-6451717D29BD}" type="pres">
      <dgm:prSet presAssocID="{309EA025-7051-452A-8742-CDB2F9DB19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ruitment Management"/>
        </a:ext>
      </dgm:extLst>
    </dgm:pt>
    <dgm:pt modelId="{1C5C43AB-9428-45BC-B136-D232D70B1B32}" type="pres">
      <dgm:prSet presAssocID="{309EA025-7051-452A-8742-CDB2F9DB19AE}" presName="spaceRect" presStyleCnt="0"/>
      <dgm:spPr/>
    </dgm:pt>
    <dgm:pt modelId="{3A465F93-4E1D-4B59-8CF6-7589AB029CA2}" type="pres">
      <dgm:prSet presAssocID="{309EA025-7051-452A-8742-CDB2F9DB19AE}" presName="textRect" presStyleLbl="revTx" presStyleIdx="0" presStyleCnt="3">
        <dgm:presLayoutVars>
          <dgm:chMax val="1"/>
          <dgm:chPref val="1"/>
        </dgm:presLayoutVars>
      </dgm:prSet>
      <dgm:spPr/>
    </dgm:pt>
    <dgm:pt modelId="{20900B07-D03E-4C26-8416-06FB3D71628B}" type="pres">
      <dgm:prSet presAssocID="{EA19092B-DAD6-48BD-9D37-30A638E756E8}" presName="sibTrans" presStyleCnt="0"/>
      <dgm:spPr/>
    </dgm:pt>
    <dgm:pt modelId="{04ABA9BD-E20B-4766-88FE-2D1BFBE5C60C}" type="pres">
      <dgm:prSet presAssocID="{315C60A0-44AB-46D9-9C1B-71A6F15339D7}" presName="compNode" presStyleCnt="0"/>
      <dgm:spPr/>
    </dgm:pt>
    <dgm:pt modelId="{9EA698D7-93DC-4C49-9E65-70290762777E}" type="pres">
      <dgm:prSet presAssocID="{315C60A0-44AB-46D9-9C1B-71A6F15339D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16CBB250-8F88-4EDF-9AA4-11784B725B41}" type="pres">
      <dgm:prSet presAssocID="{315C60A0-44AB-46D9-9C1B-71A6F15339D7}" presName="spaceRect" presStyleCnt="0"/>
      <dgm:spPr/>
    </dgm:pt>
    <dgm:pt modelId="{FF831C23-62E0-4311-ACB5-BE41BCFD30E1}" type="pres">
      <dgm:prSet presAssocID="{315C60A0-44AB-46D9-9C1B-71A6F15339D7}" presName="textRect" presStyleLbl="revTx" presStyleIdx="1" presStyleCnt="3">
        <dgm:presLayoutVars>
          <dgm:chMax val="1"/>
          <dgm:chPref val="1"/>
        </dgm:presLayoutVars>
      </dgm:prSet>
      <dgm:spPr/>
    </dgm:pt>
    <dgm:pt modelId="{1D72C7A9-1EAA-498C-821F-81324775DEFB}" type="pres">
      <dgm:prSet presAssocID="{2254ED2B-72AE-436A-B488-DE72B8998978}" presName="sibTrans" presStyleCnt="0"/>
      <dgm:spPr/>
    </dgm:pt>
    <dgm:pt modelId="{6CC7A2C1-EBE3-4D03-912B-AE8180519168}" type="pres">
      <dgm:prSet presAssocID="{77EE5C9E-96CF-46EC-B96B-A2438504D427}" presName="compNode" presStyleCnt="0"/>
      <dgm:spPr/>
    </dgm:pt>
    <dgm:pt modelId="{449F9DC8-377E-4E85-B6DB-AD8DD2ABC4C7}" type="pres">
      <dgm:prSet presAssocID="{77EE5C9E-96CF-46EC-B96B-A2438504D42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B3618AF9-8C20-41D4-A1F3-41C99CED40C8}" type="pres">
      <dgm:prSet presAssocID="{77EE5C9E-96CF-46EC-B96B-A2438504D427}" presName="spaceRect" presStyleCnt="0"/>
      <dgm:spPr/>
    </dgm:pt>
    <dgm:pt modelId="{BFCB3563-769E-44A0-8B71-A85A37C084D0}" type="pres">
      <dgm:prSet presAssocID="{77EE5C9E-96CF-46EC-B96B-A2438504D42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EC11310-252A-4C55-9945-936E5CDFB9DA}" srcId="{4AB5B9C4-93BC-4D59-8059-77A20583591B}" destId="{309EA025-7051-452A-8742-CDB2F9DB19AE}" srcOrd="0" destOrd="0" parTransId="{BEFCB1C0-25BE-4BED-AE7C-E7FA6C485CA5}" sibTransId="{EA19092B-DAD6-48BD-9D37-30A638E756E8}"/>
    <dgm:cxn modelId="{94FFF026-1BDF-4F1E-8FE3-40DAA9878D53}" type="presOf" srcId="{309EA025-7051-452A-8742-CDB2F9DB19AE}" destId="{3A465F93-4E1D-4B59-8CF6-7589AB029CA2}" srcOrd="0" destOrd="0" presId="urn:microsoft.com/office/officeart/2018/2/layout/IconLabelList"/>
    <dgm:cxn modelId="{B76A8099-F74E-4820-B425-86B1B7D6BCB2}" srcId="{4AB5B9C4-93BC-4D59-8059-77A20583591B}" destId="{315C60A0-44AB-46D9-9C1B-71A6F15339D7}" srcOrd="1" destOrd="0" parTransId="{A0E9CEEF-55E4-41C0-9FAF-D96EC0861B67}" sibTransId="{2254ED2B-72AE-436A-B488-DE72B8998978}"/>
    <dgm:cxn modelId="{C72F4FA9-F8E4-4B2A-81E8-AA1E9A79D68D}" type="presOf" srcId="{77EE5C9E-96CF-46EC-B96B-A2438504D427}" destId="{BFCB3563-769E-44A0-8B71-A85A37C084D0}" srcOrd="0" destOrd="0" presId="urn:microsoft.com/office/officeart/2018/2/layout/IconLabelList"/>
    <dgm:cxn modelId="{F75C08C8-EFBA-4D25-9E55-14F5A105FE25}" srcId="{4AB5B9C4-93BC-4D59-8059-77A20583591B}" destId="{77EE5C9E-96CF-46EC-B96B-A2438504D427}" srcOrd="2" destOrd="0" parTransId="{B39A360E-9796-4ACE-A902-5B587DD42270}" sibTransId="{DDAC616B-4217-4CDD-95B6-CE6CE669EBD0}"/>
    <dgm:cxn modelId="{A3761FE9-6DED-4BF0-9973-343772080F17}" type="presOf" srcId="{315C60A0-44AB-46D9-9C1B-71A6F15339D7}" destId="{FF831C23-62E0-4311-ACB5-BE41BCFD30E1}" srcOrd="0" destOrd="0" presId="urn:microsoft.com/office/officeart/2018/2/layout/IconLabelList"/>
    <dgm:cxn modelId="{308DC8EC-306C-416C-99F5-C272A995CF52}" type="presOf" srcId="{4AB5B9C4-93BC-4D59-8059-77A20583591B}" destId="{E61DE832-C60A-4293-9C7B-0A27DB95DACD}" srcOrd="0" destOrd="0" presId="urn:microsoft.com/office/officeart/2018/2/layout/IconLabelList"/>
    <dgm:cxn modelId="{553A0A30-A649-4F78-AE07-18802DD2B258}" type="presParOf" srcId="{E61DE832-C60A-4293-9C7B-0A27DB95DACD}" destId="{FA491736-E304-4599-93FB-D9E458DB5187}" srcOrd="0" destOrd="0" presId="urn:microsoft.com/office/officeart/2018/2/layout/IconLabelList"/>
    <dgm:cxn modelId="{FF9F9FA4-C652-4A10-9B1D-294C990B13BF}" type="presParOf" srcId="{FA491736-E304-4599-93FB-D9E458DB5187}" destId="{1CD08711-773C-47E1-A6BC-6451717D29BD}" srcOrd="0" destOrd="0" presId="urn:microsoft.com/office/officeart/2018/2/layout/IconLabelList"/>
    <dgm:cxn modelId="{01134685-6528-4AB7-9E41-3EB0DAF619CE}" type="presParOf" srcId="{FA491736-E304-4599-93FB-D9E458DB5187}" destId="{1C5C43AB-9428-45BC-B136-D232D70B1B32}" srcOrd="1" destOrd="0" presId="urn:microsoft.com/office/officeart/2018/2/layout/IconLabelList"/>
    <dgm:cxn modelId="{98FAC04A-53EB-41B9-87B9-CB7081FD570B}" type="presParOf" srcId="{FA491736-E304-4599-93FB-D9E458DB5187}" destId="{3A465F93-4E1D-4B59-8CF6-7589AB029CA2}" srcOrd="2" destOrd="0" presId="urn:microsoft.com/office/officeart/2018/2/layout/IconLabelList"/>
    <dgm:cxn modelId="{E811A07A-6372-4610-9049-F7579D1964D3}" type="presParOf" srcId="{E61DE832-C60A-4293-9C7B-0A27DB95DACD}" destId="{20900B07-D03E-4C26-8416-06FB3D71628B}" srcOrd="1" destOrd="0" presId="urn:microsoft.com/office/officeart/2018/2/layout/IconLabelList"/>
    <dgm:cxn modelId="{57C79FA8-0426-4163-902E-949CD0440DE2}" type="presParOf" srcId="{E61DE832-C60A-4293-9C7B-0A27DB95DACD}" destId="{04ABA9BD-E20B-4766-88FE-2D1BFBE5C60C}" srcOrd="2" destOrd="0" presId="urn:microsoft.com/office/officeart/2018/2/layout/IconLabelList"/>
    <dgm:cxn modelId="{E4EEA609-099A-481A-847E-C28705570AD8}" type="presParOf" srcId="{04ABA9BD-E20B-4766-88FE-2D1BFBE5C60C}" destId="{9EA698D7-93DC-4C49-9E65-70290762777E}" srcOrd="0" destOrd="0" presId="urn:microsoft.com/office/officeart/2018/2/layout/IconLabelList"/>
    <dgm:cxn modelId="{2AE9BA9E-76E7-41CF-8D00-69ECFB1D52E4}" type="presParOf" srcId="{04ABA9BD-E20B-4766-88FE-2D1BFBE5C60C}" destId="{16CBB250-8F88-4EDF-9AA4-11784B725B41}" srcOrd="1" destOrd="0" presId="urn:microsoft.com/office/officeart/2018/2/layout/IconLabelList"/>
    <dgm:cxn modelId="{D8F612A8-2388-43C7-B669-AF1824CD4C28}" type="presParOf" srcId="{04ABA9BD-E20B-4766-88FE-2D1BFBE5C60C}" destId="{FF831C23-62E0-4311-ACB5-BE41BCFD30E1}" srcOrd="2" destOrd="0" presId="urn:microsoft.com/office/officeart/2018/2/layout/IconLabelList"/>
    <dgm:cxn modelId="{F0860833-B972-4FB7-8E0C-1B3724DAF4B1}" type="presParOf" srcId="{E61DE832-C60A-4293-9C7B-0A27DB95DACD}" destId="{1D72C7A9-1EAA-498C-821F-81324775DEFB}" srcOrd="3" destOrd="0" presId="urn:microsoft.com/office/officeart/2018/2/layout/IconLabelList"/>
    <dgm:cxn modelId="{379329C1-9442-4AC3-9231-751B32E2FDE0}" type="presParOf" srcId="{E61DE832-C60A-4293-9C7B-0A27DB95DACD}" destId="{6CC7A2C1-EBE3-4D03-912B-AE8180519168}" srcOrd="4" destOrd="0" presId="urn:microsoft.com/office/officeart/2018/2/layout/IconLabelList"/>
    <dgm:cxn modelId="{0A08CA78-DBD8-4BD3-823B-AB7ED500A63C}" type="presParOf" srcId="{6CC7A2C1-EBE3-4D03-912B-AE8180519168}" destId="{449F9DC8-377E-4E85-B6DB-AD8DD2ABC4C7}" srcOrd="0" destOrd="0" presId="urn:microsoft.com/office/officeart/2018/2/layout/IconLabelList"/>
    <dgm:cxn modelId="{4DF868E8-6592-4364-81ED-1EC24C447B6F}" type="presParOf" srcId="{6CC7A2C1-EBE3-4D03-912B-AE8180519168}" destId="{B3618AF9-8C20-41D4-A1F3-41C99CED40C8}" srcOrd="1" destOrd="0" presId="urn:microsoft.com/office/officeart/2018/2/layout/IconLabelList"/>
    <dgm:cxn modelId="{51B5B032-140E-4DB5-9276-76B47F343AA9}" type="presParOf" srcId="{6CC7A2C1-EBE3-4D03-912B-AE8180519168}" destId="{BFCB3563-769E-44A0-8B71-A85A37C084D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E5F903-48B9-42FD-9599-B7DFA4CA58A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D82BBAB-F5CC-49B9-AFE6-3E1E9CE2422C}">
      <dgm:prSet/>
      <dgm:spPr/>
      <dgm:t>
        <a:bodyPr/>
        <a:lstStyle/>
        <a:p>
          <a:r>
            <a:rPr lang="en-GB"/>
            <a:t>Each Unit has an individual unit grade</a:t>
          </a:r>
          <a:endParaRPr lang="en-US"/>
        </a:p>
      </dgm:t>
    </dgm:pt>
    <dgm:pt modelId="{B451D32E-B893-46A2-8897-136169C39EA6}" type="parTrans" cxnId="{759EAE83-A2D8-4791-B7A9-0B84F69B1046}">
      <dgm:prSet/>
      <dgm:spPr/>
      <dgm:t>
        <a:bodyPr/>
        <a:lstStyle/>
        <a:p>
          <a:endParaRPr lang="en-US"/>
        </a:p>
      </dgm:t>
    </dgm:pt>
    <dgm:pt modelId="{DBFF422B-1C7C-4882-B92C-44122C5D1E21}" type="sibTrans" cxnId="{759EAE83-A2D8-4791-B7A9-0B84F69B1046}">
      <dgm:prSet/>
      <dgm:spPr/>
      <dgm:t>
        <a:bodyPr/>
        <a:lstStyle/>
        <a:p>
          <a:endParaRPr lang="en-US"/>
        </a:p>
      </dgm:t>
    </dgm:pt>
    <dgm:pt modelId="{D4434B50-81B8-4484-BED2-513F7B835EBE}">
      <dgm:prSet/>
      <dgm:spPr/>
      <dgm:t>
        <a:bodyPr/>
        <a:lstStyle/>
        <a:p>
          <a:r>
            <a:rPr lang="en-GB"/>
            <a:t>Each unit is worth a specific number of points.</a:t>
          </a:r>
          <a:endParaRPr lang="en-US"/>
        </a:p>
      </dgm:t>
    </dgm:pt>
    <dgm:pt modelId="{70400BA8-DA09-41A5-AD73-81D3553167E9}" type="parTrans" cxnId="{13CF4526-6C7D-4549-AD91-A1F75BFAABF9}">
      <dgm:prSet/>
      <dgm:spPr/>
      <dgm:t>
        <a:bodyPr/>
        <a:lstStyle/>
        <a:p>
          <a:endParaRPr lang="en-US"/>
        </a:p>
      </dgm:t>
    </dgm:pt>
    <dgm:pt modelId="{D39CCE4B-4690-4A51-9C2D-F4FF45A97AE4}" type="sibTrans" cxnId="{13CF4526-6C7D-4549-AD91-A1F75BFAABF9}">
      <dgm:prSet/>
      <dgm:spPr/>
      <dgm:t>
        <a:bodyPr/>
        <a:lstStyle/>
        <a:p>
          <a:endParaRPr lang="en-US"/>
        </a:p>
      </dgm:t>
    </dgm:pt>
    <dgm:pt modelId="{8E70B0C8-B3C4-4F31-B333-AFC771371C59}">
      <dgm:prSet/>
      <dgm:spPr/>
      <dgm:t>
        <a:bodyPr/>
        <a:lstStyle/>
        <a:p>
          <a:r>
            <a:rPr lang="en-GB"/>
            <a:t>All unit points are added up at the end to reach an overall full Qualification Grade.</a:t>
          </a:r>
          <a:endParaRPr lang="en-US"/>
        </a:p>
      </dgm:t>
    </dgm:pt>
    <dgm:pt modelId="{7B614FA6-C8CB-4590-8A74-1FA8AD858150}" type="parTrans" cxnId="{EBD966D4-72D0-4B4C-8DDE-4C056156E6EB}">
      <dgm:prSet/>
      <dgm:spPr/>
      <dgm:t>
        <a:bodyPr/>
        <a:lstStyle/>
        <a:p>
          <a:endParaRPr lang="en-US"/>
        </a:p>
      </dgm:t>
    </dgm:pt>
    <dgm:pt modelId="{F96715B2-AD1B-4B4E-AA77-343F33C37F8D}" type="sibTrans" cxnId="{EBD966D4-72D0-4B4C-8DDE-4C056156E6EB}">
      <dgm:prSet/>
      <dgm:spPr/>
      <dgm:t>
        <a:bodyPr/>
        <a:lstStyle/>
        <a:p>
          <a:endParaRPr lang="en-US"/>
        </a:p>
      </dgm:t>
    </dgm:pt>
    <dgm:pt modelId="{B327FDF8-0A8C-4473-93E2-7E10613525F7}">
      <dgm:prSet/>
      <dgm:spPr/>
      <dgm:t>
        <a:bodyPr/>
        <a:lstStyle/>
        <a:p>
          <a:r>
            <a:rPr lang="en-GB"/>
            <a:t>There are both internal and external assessments on all courses.</a:t>
          </a:r>
          <a:endParaRPr lang="en-US"/>
        </a:p>
      </dgm:t>
    </dgm:pt>
    <dgm:pt modelId="{A8D0E3B5-4361-4973-8FE4-958DE6150009}" type="parTrans" cxnId="{1B632A38-85A2-4989-A31A-B6C00FB88756}">
      <dgm:prSet/>
      <dgm:spPr/>
      <dgm:t>
        <a:bodyPr/>
        <a:lstStyle/>
        <a:p>
          <a:endParaRPr lang="en-US"/>
        </a:p>
      </dgm:t>
    </dgm:pt>
    <dgm:pt modelId="{EE89134A-877A-41FB-9970-0C4AF3000F85}" type="sibTrans" cxnId="{1B632A38-85A2-4989-A31A-B6C00FB88756}">
      <dgm:prSet/>
      <dgm:spPr/>
      <dgm:t>
        <a:bodyPr/>
        <a:lstStyle/>
        <a:p>
          <a:endParaRPr lang="en-US"/>
        </a:p>
      </dgm:t>
    </dgm:pt>
    <dgm:pt modelId="{ACF2B407-7CD1-4130-AE17-0B8302BA6777}" type="pres">
      <dgm:prSet presAssocID="{E3E5F903-48B9-42FD-9599-B7DFA4CA58AD}" presName="root" presStyleCnt="0">
        <dgm:presLayoutVars>
          <dgm:dir/>
          <dgm:resizeHandles val="exact"/>
        </dgm:presLayoutVars>
      </dgm:prSet>
      <dgm:spPr/>
    </dgm:pt>
    <dgm:pt modelId="{42064B9B-FF30-4CB5-9CE6-E753106C4035}" type="pres">
      <dgm:prSet presAssocID="{9D82BBAB-F5CC-49B9-AFE6-3E1E9CE2422C}" presName="compNode" presStyleCnt="0"/>
      <dgm:spPr/>
    </dgm:pt>
    <dgm:pt modelId="{83AC46F8-D80A-401B-918A-47498622E929}" type="pres">
      <dgm:prSet presAssocID="{9D82BBAB-F5CC-49B9-AFE6-3E1E9CE2422C}" presName="bgRect" presStyleLbl="bgShp" presStyleIdx="0" presStyleCnt="4"/>
      <dgm:spPr/>
    </dgm:pt>
    <dgm:pt modelId="{3FFFFC90-553C-47C2-835F-9E56B61AF5AF}" type="pres">
      <dgm:prSet presAssocID="{9D82BBAB-F5CC-49B9-AFE6-3E1E9CE2422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49D70C3-4270-4865-889B-3EC91337BE2C}" type="pres">
      <dgm:prSet presAssocID="{9D82BBAB-F5CC-49B9-AFE6-3E1E9CE2422C}" presName="spaceRect" presStyleCnt="0"/>
      <dgm:spPr/>
    </dgm:pt>
    <dgm:pt modelId="{CEE47E73-E2E8-4BEB-8234-3EBF5FF0B240}" type="pres">
      <dgm:prSet presAssocID="{9D82BBAB-F5CC-49B9-AFE6-3E1E9CE2422C}" presName="parTx" presStyleLbl="revTx" presStyleIdx="0" presStyleCnt="4">
        <dgm:presLayoutVars>
          <dgm:chMax val="0"/>
          <dgm:chPref val="0"/>
        </dgm:presLayoutVars>
      </dgm:prSet>
      <dgm:spPr/>
    </dgm:pt>
    <dgm:pt modelId="{3BFF9840-7105-442D-A324-1C08490ACFAD}" type="pres">
      <dgm:prSet presAssocID="{DBFF422B-1C7C-4882-B92C-44122C5D1E21}" presName="sibTrans" presStyleCnt="0"/>
      <dgm:spPr/>
    </dgm:pt>
    <dgm:pt modelId="{8D4E3576-BBEE-487A-A18F-4467EF9D5D61}" type="pres">
      <dgm:prSet presAssocID="{D4434B50-81B8-4484-BED2-513F7B835EBE}" presName="compNode" presStyleCnt="0"/>
      <dgm:spPr/>
    </dgm:pt>
    <dgm:pt modelId="{093ABEA2-5C94-43A2-8DB9-B36B3A025250}" type="pres">
      <dgm:prSet presAssocID="{D4434B50-81B8-4484-BED2-513F7B835EBE}" presName="bgRect" presStyleLbl="bgShp" presStyleIdx="1" presStyleCnt="4"/>
      <dgm:spPr/>
    </dgm:pt>
    <dgm:pt modelId="{FA57668D-02B5-48A0-A0E8-83F28A2E19D3}" type="pres">
      <dgm:prSet presAssocID="{D4434B50-81B8-4484-BED2-513F7B835EB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Pie Chart"/>
        </a:ext>
      </dgm:extLst>
    </dgm:pt>
    <dgm:pt modelId="{C0F6B090-371C-4E65-AADF-663390EFA072}" type="pres">
      <dgm:prSet presAssocID="{D4434B50-81B8-4484-BED2-513F7B835EBE}" presName="spaceRect" presStyleCnt="0"/>
      <dgm:spPr/>
    </dgm:pt>
    <dgm:pt modelId="{1DBD61FA-C13E-4EE9-BAAA-FB67F1E56EF6}" type="pres">
      <dgm:prSet presAssocID="{D4434B50-81B8-4484-BED2-513F7B835EBE}" presName="parTx" presStyleLbl="revTx" presStyleIdx="1" presStyleCnt="4">
        <dgm:presLayoutVars>
          <dgm:chMax val="0"/>
          <dgm:chPref val="0"/>
        </dgm:presLayoutVars>
      </dgm:prSet>
      <dgm:spPr/>
    </dgm:pt>
    <dgm:pt modelId="{41FF3398-0759-4439-97DE-464FCFDB1108}" type="pres">
      <dgm:prSet presAssocID="{D39CCE4B-4690-4A51-9C2D-F4FF45A97AE4}" presName="sibTrans" presStyleCnt="0"/>
      <dgm:spPr/>
    </dgm:pt>
    <dgm:pt modelId="{97857887-91E4-422F-AE12-BBF9B0BDB22F}" type="pres">
      <dgm:prSet presAssocID="{8E70B0C8-B3C4-4F31-B333-AFC771371C59}" presName="compNode" presStyleCnt="0"/>
      <dgm:spPr/>
    </dgm:pt>
    <dgm:pt modelId="{EB1524D0-366B-4EF3-95E4-F500BA7D051E}" type="pres">
      <dgm:prSet presAssocID="{8E70B0C8-B3C4-4F31-B333-AFC771371C59}" presName="bgRect" presStyleLbl="bgShp" presStyleIdx="2" presStyleCnt="4"/>
      <dgm:spPr/>
    </dgm:pt>
    <dgm:pt modelId="{D68C8D48-67C8-4083-8C98-EABBF196222D}" type="pres">
      <dgm:prSet presAssocID="{8E70B0C8-B3C4-4F31-B333-AFC771371C5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52698760-D0BC-4310-9B1C-8D8DBEB176B4}" type="pres">
      <dgm:prSet presAssocID="{8E70B0C8-B3C4-4F31-B333-AFC771371C59}" presName="spaceRect" presStyleCnt="0"/>
      <dgm:spPr/>
    </dgm:pt>
    <dgm:pt modelId="{706F2F3D-1132-41CF-A170-BBDD90C4391F}" type="pres">
      <dgm:prSet presAssocID="{8E70B0C8-B3C4-4F31-B333-AFC771371C59}" presName="parTx" presStyleLbl="revTx" presStyleIdx="2" presStyleCnt="4">
        <dgm:presLayoutVars>
          <dgm:chMax val="0"/>
          <dgm:chPref val="0"/>
        </dgm:presLayoutVars>
      </dgm:prSet>
      <dgm:spPr/>
    </dgm:pt>
    <dgm:pt modelId="{0AE3EC46-72F1-45CC-BD54-FF93E249664B}" type="pres">
      <dgm:prSet presAssocID="{F96715B2-AD1B-4B4E-AA77-343F33C37F8D}" presName="sibTrans" presStyleCnt="0"/>
      <dgm:spPr/>
    </dgm:pt>
    <dgm:pt modelId="{0CFBBC62-359A-493D-B1E6-628971606FFB}" type="pres">
      <dgm:prSet presAssocID="{B327FDF8-0A8C-4473-93E2-7E10613525F7}" presName="compNode" presStyleCnt="0"/>
      <dgm:spPr/>
    </dgm:pt>
    <dgm:pt modelId="{4E96117C-7A56-4A2C-8C32-254A53EC382B}" type="pres">
      <dgm:prSet presAssocID="{B327FDF8-0A8C-4473-93E2-7E10613525F7}" presName="bgRect" presStyleLbl="bgShp" presStyleIdx="3" presStyleCnt="4"/>
      <dgm:spPr/>
    </dgm:pt>
    <dgm:pt modelId="{BF37F8E2-90EB-43A1-A0BC-2DE3011C9693}" type="pres">
      <dgm:prSet presAssocID="{B327FDF8-0A8C-4473-93E2-7E10613525F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9FCC2E8-95E1-4886-8C80-6D46F74C7CBC}" type="pres">
      <dgm:prSet presAssocID="{B327FDF8-0A8C-4473-93E2-7E10613525F7}" presName="spaceRect" presStyleCnt="0"/>
      <dgm:spPr/>
    </dgm:pt>
    <dgm:pt modelId="{32C4EF4A-1835-4435-ACCB-C6896DCAA298}" type="pres">
      <dgm:prSet presAssocID="{B327FDF8-0A8C-4473-93E2-7E10613525F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89E011B-2137-4960-88F3-423026BBA685}" type="presOf" srcId="{8E70B0C8-B3C4-4F31-B333-AFC771371C59}" destId="{706F2F3D-1132-41CF-A170-BBDD90C4391F}" srcOrd="0" destOrd="0" presId="urn:microsoft.com/office/officeart/2018/2/layout/IconVerticalSolidList"/>
    <dgm:cxn modelId="{13CF4526-6C7D-4549-AD91-A1F75BFAABF9}" srcId="{E3E5F903-48B9-42FD-9599-B7DFA4CA58AD}" destId="{D4434B50-81B8-4484-BED2-513F7B835EBE}" srcOrd="1" destOrd="0" parTransId="{70400BA8-DA09-41A5-AD73-81D3553167E9}" sibTransId="{D39CCE4B-4690-4A51-9C2D-F4FF45A97AE4}"/>
    <dgm:cxn modelId="{301A5326-8DBE-4E0F-947D-D6BFEA772B8B}" type="presOf" srcId="{D4434B50-81B8-4484-BED2-513F7B835EBE}" destId="{1DBD61FA-C13E-4EE9-BAAA-FB67F1E56EF6}" srcOrd="0" destOrd="0" presId="urn:microsoft.com/office/officeart/2018/2/layout/IconVerticalSolidList"/>
    <dgm:cxn modelId="{1B632A38-85A2-4989-A31A-B6C00FB88756}" srcId="{E3E5F903-48B9-42FD-9599-B7DFA4CA58AD}" destId="{B327FDF8-0A8C-4473-93E2-7E10613525F7}" srcOrd="3" destOrd="0" parTransId="{A8D0E3B5-4361-4973-8FE4-958DE6150009}" sibTransId="{EE89134A-877A-41FB-9970-0C4AF3000F85}"/>
    <dgm:cxn modelId="{67C6FA3B-7285-42F0-80AD-B3E9F534EBDF}" type="presOf" srcId="{B327FDF8-0A8C-4473-93E2-7E10613525F7}" destId="{32C4EF4A-1835-4435-ACCB-C6896DCAA298}" srcOrd="0" destOrd="0" presId="urn:microsoft.com/office/officeart/2018/2/layout/IconVerticalSolidList"/>
    <dgm:cxn modelId="{F917826F-B1B9-4F1D-9D1B-1076C175E424}" type="presOf" srcId="{E3E5F903-48B9-42FD-9599-B7DFA4CA58AD}" destId="{ACF2B407-7CD1-4130-AE17-0B8302BA6777}" srcOrd="0" destOrd="0" presId="urn:microsoft.com/office/officeart/2018/2/layout/IconVerticalSolidList"/>
    <dgm:cxn modelId="{759EAE83-A2D8-4791-B7A9-0B84F69B1046}" srcId="{E3E5F903-48B9-42FD-9599-B7DFA4CA58AD}" destId="{9D82BBAB-F5CC-49B9-AFE6-3E1E9CE2422C}" srcOrd="0" destOrd="0" parTransId="{B451D32E-B893-46A2-8897-136169C39EA6}" sibTransId="{DBFF422B-1C7C-4882-B92C-44122C5D1E21}"/>
    <dgm:cxn modelId="{EBD966D4-72D0-4B4C-8DDE-4C056156E6EB}" srcId="{E3E5F903-48B9-42FD-9599-B7DFA4CA58AD}" destId="{8E70B0C8-B3C4-4F31-B333-AFC771371C59}" srcOrd="2" destOrd="0" parTransId="{7B614FA6-C8CB-4590-8A74-1FA8AD858150}" sibTransId="{F96715B2-AD1B-4B4E-AA77-343F33C37F8D}"/>
    <dgm:cxn modelId="{18CBA3E7-8FB7-402F-B65B-A1ECEA425A8F}" type="presOf" srcId="{9D82BBAB-F5CC-49B9-AFE6-3E1E9CE2422C}" destId="{CEE47E73-E2E8-4BEB-8234-3EBF5FF0B240}" srcOrd="0" destOrd="0" presId="urn:microsoft.com/office/officeart/2018/2/layout/IconVerticalSolidList"/>
    <dgm:cxn modelId="{2A908E8A-4AE8-4CAA-8205-E9D173ACAF88}" type="presParOf" srcId="{ACF2B407-7CD1-4130-AE17-0B8302BA6777}" destId="{42064B9B-FF30-4CB5-9CE6-E753106C4035}" srcOrd="0" destOrd="0" presId="urn:microsoft.com/office/officeart/2018/2/layout/IconVerticalSolidList"/>
    <dgm:cxn modelId="{C44ACFB7-5074-478A-B236-6C7EA817AE2C}" type="presParOf" srcId="{42064B9B-FF30-4CB5-9CE6-E753106C4035}" destId="{83AC46F8-D80A-401B-918A-47498622E929}" srcOrd="0" destOrd="0" presId="urn:microsoft.com/office/officeart/2018/2/layout/IconVerticalSolidList"/>
    <dgm:cxn modelId="{521E00D1-4522-4A09-9415-A862CC1C03A0}" type="presParOf" srcId="{42064B9B-FF30-4CB5-9CE6-E753106C4035}" destId="{3FFFFC90-553C-47C2-835F-9E56B61AF5AF}" srcOrd="1" destOrd="0" presId="urn:microsoft.com/office/officeart/2018/2/layout/IconVerticalSolidList"/>
    <dgm:cxn modelId="{D73C43D1-AE24-4EDE-B52D-64CB5EB9FDA2}" type="presParOf" srcId="{42064B9B-FF30-4CB5-9CE6-E753106C4035}" destId="{149D70C3-4270-4865-889B-3EC91337BE2C}" srcOrd="2" destOrd="0" presId="urn:microsoft.com/office/officeart/2018/2/layout/IconVerticalSolidList"/>
    <dgm:cxn modelId="{C096BBFB-7C8A-4718-93FE-8637EEBDDF4E}" type="presParOf" srcId="{42064B9B-FF30-4CB5-9CE6-E753106C4035}" destId="{CEE47E73-E2E8-4BEB-8234-3EBF5FF0B240}" srcOrd="3" destOrd="0" presId="urn:microsoft.com/office/officeart/2018/2/layout/IconVerticalSolidList"/>
    <dgm:cxn modelId="{423ABE1B-9C58-456B-B527-45A85B17A351}" type="presParOf" srcId="{ACF2B407-7CD1-4130-AE17-0B8302BA6777}" destId="{3BFF9840-7105-442D-A324-1C08490ACFAD}" srcOrd="1" destOrd="0" presId="urn:microsoft.com/office/officeart/2018/2/layout/IconVerticalSolidList"/>
    <dgm:cxn modelId="{1CE0AB47-D9C4-4D32-8A4C-6EBD11AA15FE}" type="presParOf" srcId="{ACF2B407-7CD1-4130-AE17-0B8302BA6777}" destId="{8D4E3576-BBEE-487A-A18F-4467EF9D5D61}" srcOrd="2" destOrd="0" presId="urn:microsoft.com/office/officeart/2018/2/layout/IconVerticalSolidList"/>
    <dgm:cxn modelId="{0809FBAA-9F7C-4396-8510-95C82E17F700}" type="presParOf" srcId="{8D4E3576-BBEE-487A-A18F-4467EF9D5D61}" destId="{093ABEA2-5C94-43A2-8DB9-B36B3A025250}" srcOrd="0" destOrd="0" presId="urn:microsoft.com/office/officeart/2018/2/layout/IconVerticalSolidList"/>
    <dgm:cxn modelId="{FDC0AB24-9EB7-4C00-A0D4-2C3A0E58E0E2}" type="presParOf" srcId="{8D4E3576-BBEE-487A-A18F-4467EF9D5D61}" destId="{FA57668D-02B5-48A0-A0E8-83F28A2E19D3}" srcOrd="1" destOrd="0" presId="urn:microsoft.com/office/officeart/2018/2/layout/IconVerticalSolidList"/>
    <dgm:cxn modelId="{56DD584D-72B2-45FD-986C-593CA65DF8BD}" type="presParOf" srcId="{8D4E3576-BBEE-487A-A18F-4467EF9D5D61}" destId="{C0F6B090-371C-4E65-AADF-663390EFA072}" srcOrd="2" destOrd="0" presId="urn:microsoft.com/office/officeart/2018/2/layout/IconVerticalSolidList"/>
    <dgm:cxn modelId="{943ADFA1-52F7-443D-8929-A401BA971CDF}" type="presParOf" srcId="{8D4E3576-BBEE-487A-A18F-4467EF9D5D61}" destId="{1DBD61FA-C13E-4EE9-BAAA-FB67F1E56EF6}" srcOrd="3" destOrd="0" presId="urn:microsoft.com/office/officeart/2018/2/layout/IconVerticalSolidList"/>
    <dgm:cxn modelId="{72815281-1244-4DF4-A16C-800B79280FC9}" type="presParOf" srcId="{ACF2B407-7CD1-4130-AE17-0B8302BA6777}" destId="{41FF3398-0759-4439-97DE-464FCFDB1108}" srcOrd="3" destOrd="0" presId="urn:microsoft.com/office/officeart/2018/2/layout/IconVerticalSolidList"/>
    <dgm:cxn modelId="{730D9048-EAAF-4A4C-8A69-D55E2F00F191}" type="presParOf" srcId="{ACF2B407-7CD1-4130-AE17-0B8302BA6777}" destId="{97857887-91E4-422F-AE12-BBF9B0BDB22F}" srcOrd="4" destOrd="0" presId="urn:microsoft.com/office/officeart/2018/2/layout/IconVerticalSolidList"/>
    <dgm:cxn modelId="{1AE05A7A-86EE-4F97-96E1-961E61E3B91C}" type="presParOf" srcId="{97857887-91E4-422F-AE12-BBF9B0BDB22F}" destId="{EB1524D0-366B-4EF3-95E4-F500BA7D051E}" srcOrd="0" destOrd="0" presId="urn:microsoft.com/office/officeart/2018/2/layout/IconVerticalSolidList"/>
    <dgm:cxn modelId="{4676AA87-EA21-4D24-89C5-15F283781763}" type="presParOf" srcId="{97857887-91E4-422F-AE12-BBF9B0BDB22F}" destId="{D68C8D48-67C8-4083-8C98-EABBF196222D}" srcOrd="1" destOrd="0" presId="urn:microsoft.com/office/officeart/2018/2/layout/IconVerticalSolidList"/>
    <dgm:cxn modelId="{4A84E67D-5965-49B1-BD90-94BCC12AE4E9}" type="presParOf" srcId="{97857887-91E4-422F-AE12-BBF9B0BDB22F}" destId="{52698760-D0BC-4310-9B1C-8D8DBEB176B4}" srcOrd="2" destOrd="0" presId="urn:microsoft.com/office/officeart/2018/2/layout/IconVerticalSolidList"/>
    <dgm:cxn modelId="{F07205D7-48FE-430F-A03D-100D47085D9B}" type="presParOf" srcId="{97857887-91E4-422F-AE12-BBF9B0BDB22F}" destId="{706F2F3D-1132-41CF-A170-BBDD90C4391F}" srcOrd="3" destOrd="0" presId="urn:microsoft.com/office/officeart/2018/2/layout/IconVerticalSolidList"/>
    <dgm:cxn modelId="{8A93EAB2-0496-476F-9A0D-D8132E4CCE32}" type="presParOf" srcId="{ACF2B407-7CD1-4130-AE17-0B8302BA6777}" destId="{0AE3EC46-72F1-45CC-BD54-FF93E249664B}" srcOrd="5" destOrd="0" presId="urn:microsoft.com/office/officeart/2018/2/layout/IconVerticalSolidList"/>
    <dgm:cxn modelId="{5C19A05D-ED61-4FD8-969B-09F46638CEA9}" type="presParOf" srcId="{ACF2B407-7CD1-4130-AE17-0B8302BA6777}" destId="{0CFBBC62-359A-493D-B1E6-628971606FFB}" srcOrd="6" destOrd="0" presId="urn:microsoft.com/office/officeart/2018/2/layout/IconVerticalSolidList"/>
    <dgm:cxn modelId="{EFBCADB8-6D64-44DD-89B3-87D3D68ADC7E}" type="presParOf" srcId="{0CFBBC62-359A-493D-B1E6-628971606FFB}" destId="{4E96117C-7A56-4A2C-8C32-254A53EC382B}" srcOrd="0" destOrd="0" presId="urn:microsoft.com/office/officeart/2018/2/layout/IconVerticalSolidList"/>
    <dgm:cxn modelId="{087F717E-E479-4C48-96ED-1A5E8F5F772E}" type="presParOf" srcId="{0CFBBC62-359A-493D-B1E6-628971606FFB}" destId="{BF37F8E2-90EB-43A1-A0BC-2DE3011C9693}" srcOrd="1" destOrd="0" presId="urn:microsoft.com/office/officeart/2018/2/layout/IconVerticalSolidList"/>
    <dgm:cxn modelId="{513EE053-86AD-4505-9931-91AEBE17A1DA}" type="presParOf" srcId="{0CFBBC62-359A-493D-B1E6-628971606FFB}" destId="{79FCC2E8-95E1-4886-8C80-6D46F74C7CBC}" srcOrd="2" destOrd="0" presId="urn:microsoft.com/office/officeart/2018/2/layout/IconVerticalSolidList"/>
    <dgm:cxn modelId="{DDA5D5E0-D5B1-4C48-9956-8CB717F41DEA}" type="presParOf" srcId="{0CFBBC62-359A-493D-B1E6-628971606FFB}" destId="{32C4EF4A-1835-4435-ACCB-C6896DCAA29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214B31-E0DD-4CC7-98B8-70993B6A64B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7CEED9-279D-4A2E-AABD-9307339B89B5}">
      <dgm:prSet/>
      <dgm:spPr/>
      <dgm:t>
        <a:bodyPr/>
        <a:lstStyle/>
        <a:p>
          <a:r>
            <a:rPr lang="en-GB"/>
            <a:t>Critical Coursework/Assignments</a:t>
          </a:r>
          <a:endParaRPr lang="en-US"/>
        </a:p>
      </dgm:t>
    </dgm:pt>
    <dgm:pt modelId="{B716F962-5085-44E1-8810-0B341D1171B2}" type="parTrans" cxnId="{5D5751DC-B130-4BE7-959C-D1DC5B98B1E0}">
      <dgm:prSet/>
      <dgm:spPr/>
      <dgm:t>
        <a:bodyPr/>
        <a:lstStyle/>
        <a:p>
          <a:endParaRPr lang="en-US"/>
        </a:p>
      </dgm:t>
    </dgm:pt>
    <dgm:pt modelId="{E48B57F9-00A6-4FCF-944D-53DDC628C3D3}" type="sibTrans" cxnId="{5D5751DC-B130-4BE7-959C-D1DC5B98B1E0}">
      <dgm:prSet/>
      <dgm:spPr/>
      <dgm:t>
        <a:bodyPr/>
        <a:lstStyle/>
        <a:p>
          <a:endParaRPr lang="en-US"/>
        </a:p>
      </dgm:t>
    </dgm:pt>
    <dgm:pt modelId="{A6737F78-9EDB-44BE-80D7-E893302A4596}">
      <dgm:prSet/>
      <dgm:spPr/>
      <dgm:t>
        <a:bodyPr/>
        <a:lstStyle/>
        <a:p>
          <a:r>
            <a:rPr lang="en-GB"/>
            <a:t>Set and marked by the tutor</a:t>
          </a:r>
          <a:endParaRPr lang="en-US"/>
        </a:p>
      </dgm:t>
    </dgm:pt>
    <dgm:pt modelId="{93704B52-0B28-45B4-8DB2-68169BFA9B1B}" type="parTrans" cxnId="{D004DD9F-82BB-424B-8CA3-4DE9AF97E02D}">
      <dgm:prSet/>
      <dgm:spPr/>
      <dgm:t>
        <a:bodyPr/>
        <a:lstStyle/>
        <a:p>
          <a:endParaRPr lang="en-US"/>
        </a:p>
      </dgm:t>
    </dgm:pt>
    <dgm:pt modelId="{F3A7AAEB-8BA3-4ACD-9CB7-9971B058C994}" type="sibTrans" cxnId="{D004DD9F-82BB-424B-8CA3-4DE9AF97E02D}">
      <dgm:prSet/>
      <dgm:spPr/>
      <dgm:t>
        <a:bodyPr/>
        <a:lstStyle/>
        <a:p>
          <a:endParaRPr lang="en-US"/>
        </a:p>
      </dgm:t>
    </dgm:pt>
    <dgm:pt modelId="{8CE131BF-05FB-41DF-AD77-530320531A9E}">
      <dgm:prSet/>
      <dgm:spPr/>
      <dgm:t>
        <a:bodyPr/>
        <a:lstStyle/>
        <a:p>
          <a:r>
            <a:rPr lang="en-GB"/>
            <a:t>Internal Verification/Moderation</a:t>
          </a:r>
          <a:endParaRPr lang="en-US"/>
        </a:p>
      </dgm:t>
    </dgm:pt>
    <dgm:pt modelId="{30370F9D-8FE1-4879-80E8-1A943F730183}" type="parTrans" cxnId="{6D879B5B-4426-4417-8BB9-4B70A2832219}">
      <dgm:prSet/>
      <dgm:spPr/>
      <dgm:t>
        <a:bodyPr/>
        <a:lstStyle/>
        <a:p>
          <a:endParaRPr lang="en-US"/>
        </a:p>
      </dgm:t>
    </dgm:pt>
    <dgm:pt modelId="{AC3D3F5A-7AC6-4FD2-AE1F-9CA82662645F}" type="sibTrans" cxnId="{6D879B5B-4426-4417-8BB9-4B70A2832219}">
      <dgm:prSet/>
      <dgm:spPr/>
      <dgm:t>
        <a:bodyPr/>
        <a:lstStyle/>
        <a:p>
          <a:endParaRPr lang="en-US"/>
        </a:p>
      </dgm:t>
    </dgm:pt>
    <dgm:pt modelId="{C12AB98E-B3F9-4DAF-854B-8BF8E99A4EB9}">
      <dgm:prSet/>
      <dgm:spPr/>
      <dgm:t>
        <a:bodyPr/>
        <a:lstStyle/>
        <a:p>
          <a:r>
            <a:rPr lang="en-GB"/>
            <a:t>External Verification/Moderation</a:t>
          </a:r>
          <a:endParaRPr lang="en-US"/>
        </a:p>
      </dgm:t>
    </dgm:pt>
    <dgm:pt modelId="{0C761314-A025-43C0-8632-19119858F03C}" type="parTrans" cxnId="{7F280FF1-C7C6-4147-B3D3-A28F32EF1250}">
      <dgm:prSet/>
      <dgm:spPr/>
      <dgm:t>
        <a:bodyPr/>
        <a:lstStyle/>
        <a:p>
          <a:endParaRPr lang="en-US"/>
        </a:p>
      </dgm:t>
    </dgm:pt>
    <dgm:pt modelId="{B2DD81F8-125C-4762-A5AE-13444B1346EA}" type="sibTrans" cxnId="{7F280FF1-C7C6-4147-B3D3-A28F32EF1250}">
      <dgm:prSet/>
      <dgm:spPr/>
      <dgm:t>
        <a:bodyPr/>
        <a:lstStyle/>
        <a:p>
          <a:endParaRPr lang="en-US"/>
        </a:p>
      </dgm:t>
    </dgm:pt>
    <dgm:pt modelId="{371A6C10-CEA5-421E-9F81-FA888B0901A2}">
      <dgm:prSet/>
      <dgm:spPr/>
      <dgm:t>
        <a:bodyPr/>
        <a:lstStyle/>
        <a:p>
          <a:r>
            <a:rPr lang="en-GB"/>
            <a:t>Resubmissions allowed – </a:t>
          </a:r>
          <a:r>
            <a:rPr lang="en-GB" b="1"/>
            <a:t>if criteria met!</a:t>
          </a:r>
          <a:endParaRPr lang="en-US"/>
        </a:p>
      </dgm:t>
    </dgm:pt>
    <dgm:pt modelId="{F039A0FB-38D5-444F-8824-4C8BA2B75389}" type="parTrans" cxnId="{8FCC3C15-442C-4E2B-8C2F-759AADFF8C90}">
      <dgm:prSet/>
      <dgm:spPr/>
      <dgm:t>
        <a:bodyPr/>
        <a:lstStyle/>
        <a:p>
          <a:endParaRPr lang="en-US"/>
        </a:p>
      </dgm:t>
    </dgm:pt>
    <dgm:pt modelId="{A696FF73-052E-41BE-9175-1F2137C02D9F}" type="sibTrans" cxnId="{8FCC3C15-442C-4E2B-8C2F-759AADFF8C90}">
      <dgm:prSet/>
      <dgm:spPr/>
      <dgm:t>
        <a:bodyPr/>
        <a:lstStyle/>
        <a:p>
          <a:endParaRPr lang="en-US"/>
        </a:p>
      </dgm:t>
    </dgm:pt>
    <dgm:pt modelId="{A16BD1F7-F5A5-4F71-AC21-012B2C27AEE4}">
      <dgm:prSet/>
      <dgm:spPr/>
      <dgm:t>
        <a:bodyPr/>
        <a:lstStyle/>
        <a:p>
          <a:r>
            <a:rPr lang="en-GB"/>
            <a:t>Potential to FAIL – varies on course</a:t>
          </a:r>
          <a:endParaRPr lang="en-US"/>
        </a:p>
      </dgm:t>
    </dgm:pt>
    <dgm:pt modelId="{CAC62AD6-86BD-425A-A505-CF6D9BA84F89}" type="parTrans" cxnId="{70D4EDC7-1467-49BD-8511-6A04AB536C75}">
      <dgm:prSet/>
      <dgm:spPr/>
      <dgm:t>
        <a:bodyPr/>
        <a:lstStyle/>
        <a:p>
          <a:endParaRPr lang="en-US"/>
        </a:p>
      </dgm:t>
    </dgm:pt>
    <dgm:pt modelId="{0F4D0994-7CA4-4D6C-BEFF-E06635E52D06}" type="sibTrans" cxnId="{70D4EDC7-1467-49BD-8511-6A04AB536C75}">
      <dgm:prSet/>
      <dgm:spPr/>
      <dgm:t>
        <a:bodyPr/>
        <a:lstStyle/>
        <a:p>
          <a:endParaRPr lang="en-US"/>
        </a:p>
      </dgm:t>
    </dgm:pt>
    <dgm:pt modelId="{CC035769-4BD7-4084-971F-BA327AE8EC22}">
      <dgm:prSet/>
      <dgm:spPr/>
      <dgm:t>
        <a:bodyPr/>
        <a:lstStyle/>
        <a:p>
          <a:r>
            <a:rPr lang="en-GB"/>
            <a:t>Teams/Turnitin</a:t>
          </a:r>
          <a:endParaRPr lang="en-US"/>
        </a:p>
      </dgm:t>
    </dgm:pt>
    <dgm:pt modelId="{BB3F440E-A30C-4CA3-B3A6-DBF7FED14C1A}" type="parTrans" cxnId="{BA165D92-E37A-4B57-A882-3382F628BDA2}">
      <dgm:prSet/>
      <dgm:spPr/>
      <dgm:t>
        <a:bodyPr/>
        <a:lstStyle/>
        <a:p>
          <a:endParaRPr lang="en-US"/>
        </a:p>
      </dgm:t>
    </dgm:pt>
    <dgm:pt modelId="{5D384F16-29E9-4110-A98B-516B182C98AF}" type="sibTrans" cxnId="{BA165D92-E37A-4B57-A882-3382F628BDA2}">
      <dgm:prSet/>
      <dgm:spPr/>
      <dgm:t>
        <a:bodyPr/>
        <a:lstStyle/>
        <a:p>
          <a:endParaRPr lang="en-US"/>
        </a:p>
      </dgm:t>
    </dgm:pt>
    <dgm:pt modelId="{B802887A-D830-4E0E-8479-4231D70688A5}" type="pres">
      <dgm:prSet presAssocID="{98214B31-E0DD-4CC7-98B8-70993B6A64B9}" presName="vert0" presStyleCnt="0">
        <dgm:presLayoutVars>
          <dgm:dir/>
          <dgm:animOne val="branch"/>
          <dgm:animLvl val="lvl"/>
        </dgm:presLayoutVars>
      </dgm:prSet>
      <dgm:spPr/>
    </dgm:pt>
    <dgm:pt modelId="{C67B0611-F27F-4194-AA61-3DD05B26612C}" type="pres">
      <dgm:prSet presAssocID="{B27CEED9-279D-4A2E-AABD-9307339B89B5}" presName="thickLine" presStyleLbl="alignNode1" presStyleIdx="0" presStyleCnt="7"/>
      <dgm:spPr/>
    </dgm:pt>
    <dgm:pt modelId="{65D67EE2-5FC2-4A1F-A509-FC699F3EFE39}" type="pres">
      <dgm:prSet presAssocID="{B27CEED9-279D-4A2E-AABD-9307339B89B5}" presName="horz1" presStyleCnt="0"/>
      <dgm:spPr/>
    </dgm:pt>
    <dgm:pt modelId="{097CC639-B12D-487E-97F8-B84FA60E0464}" type="pres">
      <dgm:prSet presAssocID="{B27CEED9-279D-4A2E-AABD-9307339B89B5}" presName="tx1" presStyleLbl="revTx" presStyleIdx="0" presStyleCnt="7"/>
      <dgm:spPr/>
    </dgm:pt>
    <dgm:pt modelId="{4E96824F-DE3F-4467-B7FB-728D61B72989}" type="pres">
      <dgm:prSet presAssocID="{B27CEED9-279D-4A2E-AABD-9307339B89B5}" presName="vert1" presStyleCnt="0"/>
      <dgm:spPr/>
    </dgm:pt>
    <dgm:pt modelId="{CC03D0C4-188D-4968-9268-7109561F1BFD}" type="pres">
      <dgm:prSet presAssocID="{A6737F78-9EDB-44BE-80D7-E893302A4596}" presName="thickLine" presStyleLbl="alignNode1" presStyleIdx="1" presStyleCnt="7"/>
      <dgm:spPr/>
    </dgm:pt>
    <dgm:pt modelId="{E28E6217-2480-4F04-96A3-270610AC29B1}" type="pres">
      <dgm:prSet presAssocID="{A6737F78-9EDB-44BE-80D7-E893302A4596}" presName="horz1" presStyleCnt="0"/>
      <dgm:spPr/>
    </dgm:pt>
    <dgm:pt modelId="{0888F8B6-1F7D-497D-9A6E-ADE2BF60AEA0}" type="pres">
      <dgm:prSet presAssocID="{A6737F78-9EDB-44BE-80D7-E893302A4596}" presName="tx1" presStyleLbl="revTx" presStyleIdx="1" presStyleCnt="7"/>
      <dgm:spPr/>
    </dgm:pt>
    <dgm:pt modelId="{F1995CD3-C7E6-414F-BAC1-2D4642A3CF6B}" type="pres">
      <dgm:prSet presAssocID="{A6737F78-9EDB-44BE-80D7-E893302A4596}" presName="vert1" presStyleCnt="0"/>
      <dgm:spPr/>
    </dgm:pt>
    <dgm:pt modelId="{2214C03E-C656-484E-AFDE-BE2F89CD48A2}" type="pres">
      <dgm:prSet presAssocID="{8CE131BF-05FB-41DF-AD77-530320531A9E}" presName="thickLine" presStyleLbl="alignNode1" presStyleIdx="2" presStyleCnt="7"/>
      <dgm:spPr/>
    </dgm:pt>
    <dgm:pt modelId="{1855AF42-60E4-4273-93B1-0EE314D8EEB9}" type="pres">
      <dgm:prSet presAssocID="{8CE131BF-05FB-41DF-AD77-530320531A9E}" presName="horz1" presStyleCnt="0"/>
      <dgm:spPr/>
    </dgm:pt>
    <dgm:pt modelId="{87A15820-C7B9-443B-8D03-EEFDAA3BD26A}" type="pres">
      <dgm:prSet presAssocID="{8CE131BF-05FB-41DF-AD77-530320531A9E}" presName="tx1" presStyleLbl="revTx" presStyleIdx="2" presStyleCnt="7"/>
      <dgm:spPr/>
    </dgm:pt>
    <dgm:pt modelId="{77EAF385-E840-4B29-98E1-AA0C661C69F1}" type="pres">
      <dgm:prSet presAssocID="{8CE131BF-05FB-41DF-AD77-530320531A9E}" presName="vert1" presStyleCnt="0"/>
      <dgm:spPr/>
    </dgm:pt>
    <dgm:pt modelId="{2568DAD3-1BAB-4EDA-B9F5-80AFD6FD6A15}" type="pres">
      <dgm:prSet presAssocID="{C12AB98E-B3F9-4DAF-854B-8BF8E99A4EB9}" presName="thickLine" presStyleLbl="alignNode1" presStyleIdx="3" presStyleCnt="7"/>
      <dgm:spPr/>
    </dgm:pt>
    <dgm:pt modelId="{E60A3243-3255-4874-B624-71660BED64C3}" type="pres">
      <dgm:prSet presAssocID="{C12AB98E-B3F9-4DAF-854B-8BF8E99A4EB9}" presName="horz1" presStyleCnt="0"/>
      <dgm:spPr/>
    </dgm:pt>
    <dgm:pt modelId="{B06FE4DE-7030-4021-871A-61DDBE309214}" type="pres">
      <dgm:prSet presAssocID="{C12AB98E-B3F9-4DAF-854B-8BF8E99A4EB9}" presName="tx1" presStyleLbl="revTx" presStyleIdx="3" presStyleCnt="7"/>
      <dgm:spPr/>
    </dgm:pt>
    <dgm:pt modelId="{D1BEFE57-3F0D-4E6E-A621-0C9F4140C41B}" type="pres">
      <dgm:prSet presAssocID="{C12AB98E-B3F9-4DAF-854B-8BF8E99A4EB9}" presName="vert1" presStyleCnt="0"/>
      <dgm:spPr/>
    </dgm:pt>
    <dgm:pt modelId="{49D49283-8F62-4E2E-B49E-262DF0332798}" type="pres">
      <dgm:prSet presAssocID="{371A6C10-CEA5-421E-9F81-FA888B0901A2}" presName="thickLine" presStyleLbl="alignNode1" presStyleIdx="4" presStyleCnt="7"/>
      <dgm:spPr/>
    </dgm:pt>
    <dgm:pt modelId="{257B632D-277B-4DD0-965F-101DA88F9F82}" type="pres">
      <dgm:prSet presAssocID="{371A6C10-CEA5-421E-9F81-FA888B0901A2}" presName="horz1" presStyleCnt="0"/>
      <dgm:spPr/>
    </dgm:pt>
    <dgm:pt modelId="{D8985F8D-32D9-4753-B262-7E479A4CC0BB}" type="pres">
      <dgm:prSet presAssocID="{371A6C10-CEA5-421E-9F81-FA888B0901A2}" presName="tx1" presStyleLbl="revTx" presStyleIdx="4" presStyleCnt="7"/>
      <dgm:spPr/>
    </dgm:pt>
    <dgm:pt modelId="{0293FA99-DC64-4349-9AA1-87AB1FD828A6}" type="pres">
      <dgm:prSet presAssocID="{371A6C10-CEA5-421E-9F81-FA888B0901A2}" presName="vert1" presStyleCnt="0"/>
      <dgm:spPr/>
    </dgm:pt>
    <dgm:pt modelId="{AFC64FF0-CE20-4E9C-BFB6-FD7D4F6BE0F5}" type="pres">
      <dgm:prSet presAssocID="{A16BD1F7-F5A5-4F71-AC21-012B2C27AEE4}" presName="thickLine" presStyleLbl="alignNode1" presStyleIdx="5" presStyleCnt="7"/>
      <dgm:spPr/>
    </dgm:pt>
    <dgm:pt modelId="{DC9DB9A6-9EF3-401E-B105-326F32563BCA}" type="pres">
      <dgm:prSet presAssocID="{A16BD1F7-F5A5-4F71-AC21-012B2C27AEE4}" presName="horz1" presStyleCnt="0"/>
      <dgm:spPr/>
    </dgm:pt>
    <dgm:pt modelId="{3F4FACCC-1ECC-4162-B155-B11E4D94D432}" type="pres">
      <dgm:prSet presAssocID="{A16BD1F7-F5A5-4F71-AC21-012B2C27AEE4}" presName="tx1" presStyleLbl="revTx" presStyleIdx="5" presStyleCnt="7"/>
      <dgm:spPr/>
    </dgm:pt>
    <dgm:pt modelId="{68215A42-7454-43BA-99CE-D1000E650088}" type="pres">
      <dgm:prSet presAssocID="{A16BD1F7-F5A5-4F71-AC21-012B2C27AEE4}" presName="vert1" presStyleCnt="0"/>
      <dgm:spPr/>
    </dgm:pt>
    <dgm:pt modelId="{0796ABE4-2643-4A15-B4BA-30E5C33C3B96}" type="pres">
      <dgm:prSet presAssocID="{CC035769-4BD7-4084-971F-BA327AE8EC22}" presName="thickLine" presStyleLbl="alignNode1" presStyleIdx="6" presStyleCnt="7"/>
      <dgm:spPr/>
    </dgm:pt>
    <dgm:pt modelId="{8D30BC5C-77F6-4F42-B55C-7489FC95A9B3}" type="pres">
      <dgm:prSet presAssocID="{CC035769-4BD7-4084-971F-BA327AE8EC22}" presName="horz1" presStyleCnt="0"/>
      <dgm:spPr/>
    </dgm:pt>
    <dgm:pt modelId="{C120C716-7977-4C08-AB25-BAE777ACEEA7}" type="pres">
      <dgm:prSet presAssocID="{CC035769-4BD7-4084-971F-BA327AE8EC22}" presName="tx1" presStyleLbl="revTx" presStyleIdx="6" presStyleCnt="7"/>
      <dgm:spPr/>
    </dgm:pt>
    <dgm:pt modelId="{EA0CC4D6-C2D4-4C93-BD15-92E01A19C237}" type="pres">
      <dgm:prSet presAssocID="{CC035769-4BD7-4084-971F-BA327AE8EC22}" presName="vert1" presStyleCnt="0"/>
      <dgm:spPr/>
    </dgm:pt>
  </dgm:ptLst>
  <dgm:cxnLst>
    <dgm:cxn modelId="{9DA73705-CEF6-449C-91D2-75F89D10BBD2}" type="presOf" srcId="{B27CEED9-279D-4A2E-AABD-9307339B89B5}" destId="{097CC639-B12D-487E-97F8-B84FA60E0464}" srcOrd="0" destOrd="0" presId="urn:microsoft.com/office/officeart/2008/layout/LinedList"/>
    <dgm:cxn modelId="{029A8C05-3D51-4A83-B72B-A151BC44E6B6}" type="presOf" srcId="{98214B31-E0DD-4CC7-98B8-70993B6A64B9}" destId="{B802887A-D830-4E0E-8479-4231D70688A5}" srcOrd="0" destOrd="0" presId="urn:microsoft.com/office/officeart/2008/layout/LinedList"/>
    <dgm:cxn modelId="{8FCC3C15-442C-4E2B-8C2F-759AADFF8C90}" srcId="{98214B31-E0DD-4CC7-98B8-70993B6A64B9}" destId="{371A6C10-CEA5-421E-9F81-FA888B0901A2}" srcOrd="4" destOrd="0" parTransId="{F039A0FB-38D5-444F-8824-4C8BA2B75389}" sibTransId="{A696FF73-052E-41BE-9175-1F2137C02D9F}"/>
    <dgm:cxn modelId="{B9715C15-858B-4619-B5E6-B374C3772377}" type="presOf" srcId="{371A6C10-CEA5-421E-9F81-FA888B0901A2}" destId="{D8985F8D-32D9-4753-B262-7E479A4CC0BB}" srcOrd="0" destOrd="0" presId="urn:microsoft.com/office/officeart/2008/layout/LinedList"/>
    <dgm:cxn modelId="{A73C2E16-72A1-439B-BAE3-BD61B4BC6A83}" type="presOf" srcId="{A16BD1F7-F5A5-4F71-AC21-012B2C27AEE4}" destId="{3F4FACCC-1ECC-4162-B155-B11E4D94D432}" srcOrd="0" destOrd="0" presId="urn:microsoft.com/office/officeart/2008/layout/LinedList"/>
    <dgm:cxn modelId="{2A02AC1E-EC0B-41A2-A4C7-7A76A5C2C69F}" type="presOf" srcId="{C12AB98E-B3F9-4DAF-854B-8BF8E99A4EB9}" destId="{B06FE4DE-7030-4021-871A-61DDBE309214}" srcOrd="0" destOrd="0" presId="urn:microsoft.com/office/officeart/2008/layout/LinedList"/>
    <dgm:cxn modelId="{C1094F2E-75A8-4EAC-9AD3-3B0F893D890A}" type="presOf" srcId="{CC035769-4BD7-4084-971F-BA327AE8EC22}" destId="{C120C716-7977-4C08-AB25-BAE777ACEEA7}" srcOrd="0" destOrd="0" presId="urn:microsoft.com/office/officeart/2008/layout/LinedList"/>
    <dgm:cxn modelId="{6D879B5B-4426-4417-8BB9-4B70A2832219}" srcId="{98214B31-E0DD-4CC7-98B8-70993B6A64B9}" destId="{8CE131BF-05FB-41DF-AD77-530320531A9E}" srcOrd="2" destOrd="0" parTransId="{30370F9D-8FE1-4879-80E8-1A943F730183}" sibTransId="{AC3D3F5A-7AC6-4FD2-AE1F-9CA82662645F}"/>
    <dgm:cxn modelId="{BA165D92-E37A-4B57-A882-3382F628BDA2}" srcId="{98214B31-E0DD-4CC7-98B8-70993B6A64B9}" destId="{CC035769-4BD7-4084-971F-BA327AE8EC22}" srcOrd="6" destOrd="0" parTransId="{BB3F440E-A30C-4CA3-B3A6-DBF7FED14C1A}" sibTransId="{5D384F16-29E9-4110-A98B-516B182C98AF}"/>
    <dgm:cxn modelId="{2C290E9C-6726-4115-A91E-F5800BBD9EA7}" type="presOf" srcId="{A6737F78-9EDB-44BE-80D7-E893302A4596}" destId="{0888F8B6-1F7D-497D-9A6E-ADE2BF60AEA0}" srcOrd="0" destOrd="0" presId="urn:microsoft.com/office/officeart/2008/layout/LinedList"/>
    <dgm:cxn modelId="{D004DD9F-82BB-424B-8CA3-4DE9AF97E02D}" srcId="{98214B31-E0DD-4CC7-98B8-70993B6A64B9}" destId="{A6737F78-9EDB-44BE-80D7-E893302A4596}" srcOrd="1" destOrd="0" parTransId="{93704B52-0B28-45B4-8DB2-68169BFA9B1B}" sibTransId="{F3A7AAEB-8BA3-4ACD-9CB7-9971B058C994}"/>
    <dgm:cxn modelId="{70D4EDC7-1467-49BD-8511-6A04AB536C75}" srcId="{98214B31-E0DD-4CC7-98B8-70993B6A64B9}" destId="{A16BD1F7-F5A5-4F71-AC21-012B2C27AEE4}" srcOrd="5" destOrd="0" parTransId="{CAC62AD6-86BD-425A-A505-CF6D9BA84F89}" sibTransId="{0F4D0994-7CA4-4D6C-BEFF-E06635E52D06}"/>
    <dgm:cxn modelId="{F81C48DA-084D-4D29-BA73-F3336F607F17}" type="presOf" srcId="{8CE131BF-05FB-41DF-AD77-530320531A9E}" destId="{87A15820-C7B9-443B-8D03-EEFDAA3BD26A}" srcOrd="0" destOrd="0" presId="urn:microsoft.com/office/officeart/2008/layout/LinedList"/>
    <dgm:cxn modelId="{5D5751DC-B130-4BE7-959C-D1DC5B98B1E0}" srcId="{98214B31-E0DD-4CC7-98B8-70993B6A64B9}" destId="{B27CEED9-279D-4A2E-AABD-9307339B89B5}" srcOrd="0" destOrd="0" parTransId="{B716F962-5085-44E1-8810-0B341D1171B2}" sibTransId="{E48B57F9-00A6-4FCF-944D-53DDC628C3D3}"/>
    <dgm:cxn modelId="{7F280FF1-C7C6-4147-B3D3-A28F32EF1250}" srcId="{98214B31-E0DD-4CC7-98B8-70993B6A64B9}" destId="{C12AB98E-B3F9-4DAF-854B-8BF8E99A4EB9}" srcOrd="3" destOrd="0" parTransId="{0C761314-A025-43C0-8632-19119858F03C}" sibTransId="{B2DD81F8-125C-4762-A5AE-13444B1346EA}"/>
    <dgm:cxn modelId="{4C6ED2A7-7E12-4CBC-9906-0165590BB86D}" type="presParOf" srcId="{B802887A-D830-4E0E-8479-4231D70688A5}" destId="{C67B0611-F27F-4194-AA61-3DD05B26612C}" srcOrd="0" destOrd="0" presId="urn:microsoft.com/office/officeart/2008/layout/LinedList"/>
    <dgm:cxn modelId="{B3B1DAE1-7CED-4E1D-88EF-9952C23EC7DD}" type="presParOf" srcId="{B802887A-D830-4E0E-8479-4231D70688A5}" destId="{65D67EE2-5FC2-4A1F-A509-FC699F3EFE39}" srcOrd="1" destOrd="0" presId="urn:microsoft.com/office/officeart/2008/layout/LinedList"/>
    <dgm:cxn modelId="{98826325-FB74-4C1B-8812-A21185B8EED3}" type="presParOf" srcId="{65D67EE2-5FC2-4A1F-A509-FC699F3EFE39}" destId="{097CC639-B12D-487E-97F8-B84FA60E0464}" srcOrd="0" destOrd="0" presId="urn:microsoft.com/office/officeart/2008/layout/LinedList"/>
    <dgm:cxn modelId="{8B2A94A2-A952-44E1-9D86-B73949C7E052}" type="presParOf" srcId="{65D67EE2-5FC2-4A1F-A509-FC699F3EFE39}" destId="{4E96824F-DE3F-4467-B7FB-728D61B72989}" srcOrd="1" destOrd="0" presId="urn:microsoft.com/office/officeart/2008/layout/LinedList"/>
    <dgm:cxn modelId="{83E6F4C7-F95A-4225-B468-8FA5DCB1FDE2}" type="presParOf" srcId="{B802887A-D830-4E0E-8479-4231D70688A5}" destId="{CC03D0C4-188D-4968-9268-7109561F1BFD}" srcOrd="2" destOrd="0" presId="urn:microsoft.com/office/officeart/2008/layout/LinedList"/>
    <dgm:cxn modelId="{B5472582-E01F-4D26-BE7E-44F6CFC4959E}" type="presParOf" srcId="{B802887A-D830-4E0E-8479-4231D70688A5}" destId="{E28E6217-2480-4F04-96A3-270610AC29B1}" srcOrd="3" destOrd="0" presId="urn:microsoft.com/office/officeart/2008/layout/LinedList"/>
    <dgm:cxn modelId="{789C7E95-DF56-41DA-9DC5-6B1077F5E05D}" type="presParOf" srcId="{E28E6217-2480-4F04-96A3-270610AC29B1}" destId="{0888F8B6-1F7D-497D-9A6E-ADE2BF60AEA0}" srcOrd="0" destOrd="0" presId="urn:microsoft.com/office/officeart/2008/layout/LinedList"/>
    <dgm:cxn modelId="{A461AB3E-50ED-4645-9CEE-609A3D7E0F6F}" type="presParOf" srcId="{E28E6217-2480-4F04-96A3-270610AC29B1}" destId="{F1995CD3-C7E6-414F-BAC1-2D4642A3CF6B}" srcOrd="1" destOrd="0" presId="urn:microsoft.com/office/officeart/2008/layout/LinedList"/>
    <dgm:cxn modelId="{D53E14FF-E239-4A66-823B-F37CDD93494F}" type="presParOf" srcId="{B802887A-D830-4E0E-8479-4231D70688A5}" destId="{2214C03E-C656-484E-AFDE-BE2F89CD48A2}" srcOrd="4" destOrd="0" presId="urn:microsoft.com/office/officeart/2008/layout/LinedList"/>
    <dgm:cxn modelId="{D647415A-7B69-4320-9B62-2CDB3C643082}" type="presParOf" srcId="{B802887A-D830-4E0E-8479-4231D70688A5}" destId="{1855AF42-60E4-4273-93B1-0EE314D8EEB9}" srcOrd="5" destOrd="0" presId="urn:microsoft.com/office/officeart/2008/layout/LinedList"/>
    <dgm:cxn modelId="{25D10199-0071-41C4-B86E-6CA5F17F480A}" type="presParOf" srcId="{1855AF42-60E4-4273-93B1-0EE314D8EEB9}" destId="{87A15820-C7B9-443B-8D03-EEFDAA3BD26A}" srcOrd="0" destOrd="0" presId="urn:microsoft.com/office/officeart/2008/layout/LinedList"/>
    <dgm:cxn modelId="{0C1BF97A-9D8A-4732-A3CB-A1A50A11A166}" type="presParOf" srcId="{1855AF42-60E4-4273-93B1-0EE314D8EEB9}" destId="{77EAF385-E840-4B29-98E1-AA0C661C69F1}" srcOrd="1" destOrd="0" presId="urn:microsoft.com/office/officeart/2008/layout/LinedList"/>
    <dgm:cxn modelId="{D6BA8E97-C16B-4DDD-8570-7F330F2D9C37}" type="presParOf" srcId="{B802887A-D830-4E0E-8479-4231D70688A5}" destId="{2568DAD3-1BAB-4EDA-B9F5-80AFD6FD6A15}" srcOrd="6" destOrd="0" presId="urn:microsoft.com/office/officeart/2008/layout/LinedList"/>
    <dgm:cxn modelId="{53AD556A-ABBB-4353-9388-6E9E8640DF02}" type="presParOf" srcId="{B802887A-D830-4E0E-8479-4231D70688A5}" destId="{E60A3243-3255-4874-B624-71660BED64C3}" srcOrd="7" destOrd="0" presId="urn:microsoft.com/office/officeart/2008/layout/LinedList"/>
    <dgm:cxn modelId="{C5BE8D3D-AF24-4E13-AA0C-D5B6C489FFAE}" type="presParOf" srcId="{E60A3243-3255-4874-B624-71660BED64C3}" destId="{B06FE4DE-7030-4021-871A-61DDBE309214}" srcOrd="0" destOrd="0" presId="urn:microsoft.com/office/officeart/2008/layout/LinedList"/>
    <dgm:cxn modelId="{E5734681-DE05-4C8A-9F43-107EBCBB8D2B}" type="presParOf" srcId="{E60A3243-3255-4874-B624-71660BED64C3}" destId="{D1BEFE57-3F0D-4E6E-A621-0C9F4140C41B}" srcOrd="1" destOrd="0" presId="urn:microsoft.com/office/officeart/2008/layout/LinedList"/>
    <dgm:cxn modelId="{56136F52-C92F-4752-B1C0-6796AC28B375}" type="presParOf" srcId="{B802887A-D830-4E0E-8479-4231D70688A5}" destId="{49D49283-8F62-4E2E-B49E-262DF0332798}" srcOrd="8" destOrd="0" presId="urn:microsoft.com/office/officeart/2008/layout/LinedList"/>
    <dgm:cxn modelId="{2BE712AF-2D1D-4D18-B260-323DB539275E}" type="presParOf" srcId="{B802887A-D830-4E0E-8479-4231D70688A5}" destId="{257B632D-277B-4DD0-965F-101DA88F9F82}" srcOrd="9" destOrd="0" presId="urn:microsoft.com/office/officeart/2008/layout/LinedList"/>
    <dgm:cxn modelId="{242A3DFE-77A3-4630-A149-321ABB7CD23D}" type="presParOf" srcId="{257B632D-277B-4DD0-965F-101DA88F9F82}" destId="{D8985F8D-32D9-4753-B262-7E479A4CC0BB}" srcOrd="0" destOrd="0" presId="urn:microsoft.com/office/officeart/2008/layout/LinedList"/>
    <dgm:cxn modelId="{95B947C3-55A8-41DA-B07A-FA2FCF39595E}" type="presParOf" srcId="{257B632D-277B-4DD0-965F-101DA88F9F82}" destId="{0293FA99-DC64-4349-9AA1-87AB1FD828A6}" srcOrd="1" destOrd="0" presId="urn:microsoft.com/office/officeart/2008/layout/LinedList"/>
    <dgm:cxn modelId="{ED36A9EB-288C-40A2-92E0-7BDAA45C2772}" type="presParOf" srcId="{B802887A-D830-4E0E-8479-4231D70688A5}" destId="{AFC64FF0-CE20-4E9C-BFB6-FD7D4F6BE0F5}" srcOrd="10" destOrd="0" presId="urn:microsoft.com/office/officeart/2008/layout/LinedList"/>
    <dgm:cxn modelId="{EDA21E6C-C2B7-47D1-9381-1215BA08A6E6}" type="presParOf" srcId="{B802887A-D830-4E0E-8479-4231D70688A5}" destId="{DC9DB9A6-9EF3-401E-B105-326F32563BCA}" srcOrd="11" destOrd="0" presId="urn:microsoft.com/office/officeart/2008/layout/LinedList"/>
    <dgm:cxn modelId="{4C3E9C8F-27DF-4C08-A765-95A78609E6C1}" type="presParOf" srcId="{DC9DB9A6-9EF3-401E-B105-326F32563BCA}" destId="{3F4FACCC-1ECC-4162-B155-B11E4D94D432}" srcOrd="0" destOrd="0" presId="urn:microsoft.com/office/officeart/2008/layout/LinedList"/>
    <dgm:cxn modelId="{E6F363FC-B697-4630-9C07-FE4857424C85}" type="presParOf" srcId="{DC9DB9A6-9EF3-401E-B105-326F32563BCA}" destId="{68215A42-7454-43BA-99CE-D1000E650088}" srcOrd="1" destOrd="0" presId="urn:microsoft.com/office/officeart/2008/layout/LinedList"/>
    <dgm:cxn modelId="{303791C1-3AFE-461C-AD31-64331C09F05E}" type="presParOf" srcId="{B802887A-D830-4E0E-8479-4231D70688A5}" destId="{0796ABE4-2643-4A15-B4BA-30E5C33C3B96}" srcOrd="12" destOrd="0" presId="urn:microsoft.com/office/officeart/2008/layout/LinedList"/>
    <dgm:cxn modelId="{30E36CFB-F82B-483D-85BD-0BCC5685D026}" type="presParOf" srcId="{B802887A-D830-4E0E-8479-4231D70688A5}" destId="{8D30BC5C-77F6-4F42-B55C-7489FC95A9B3}" srcOrd="13" destOrd="0" presId="urn:microsoft.com/office/officeart/2008/layout/LinedList"/>
    <dgm:cxn modelId="{A22C25A5-285B-402D-8E04-9436436482A7}" type="presParOf" srcId="{8D30BC5C-77F6-4F42-B55C-7489FC95A9B3}" destId="{C120C716-7977-4C08-AB25-BAE777ACEEA7}" srcOrd="0" destOrd="0" presId="urn:microsoft.com/office/officeart/2008/layout/LinedList"/>
    <dgm:cxn modelId="{FB8CF981-0FF3-4159-9105-FB9690C7E95A}" type="presParOf" srcId="{8D30BC5C-77F6-4F42-B55C-7489FC95A9B3}" destId="{EA0CC4D6-C2D4-4C93-BD15-92E01A19C2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C4E831-AD81-4D0C-B0E0-E1DFAF16033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CA2BB32-034D-4EAF-86B8-1A77078F68E1}">
      <dgm:prSet/>
      <dgm:spPr/>
      <dgm:t>
        <a:bodyPr/>
        <a:lstStyle/>
        <a:p>
          <a:r>
            <a:rPr lang="en-GB" dirty="0"/>
            <a:t>Once the assessment has been set there are </a:t>
          </a:r>
          <a:r>
            <a:rPr lang="en-GB" b="1" u="sng" dirty="0"/>
            <a:t>a few critical rules.</a:t>
          </a:r>
          <a:endParaRPr lang="en-US" dirty="0"/>
        </a:p>
      </dgm:t>
    </dgm:pt>
    <dgm:pt modelId="{2A73FB55-0312-4BD5-A1E3-811699C555DF}" type="parTrans" cxnId="{72EE8155-4C17-405D-9134-7956E17CD244}">
      <dgm:prSet/>
      <dgm:spPr/>
      <dgm:t>
        <a:bodyPr/>
        <a:lstStyle/>
        <a:p>
          <a:endParaRPr lang="en-US"/>
        </a:p>
      </dgm:t>
    </dgm:pt>
    <dgm:pt modelId="{3CB674E1-8371-47F1-B3C4-803958AAC049}" type="sibTrans" cxnId="{72EE8155-4C17-405D-9134-7956E17CD244}">
      <dgm:prSet/>
      <dgm:spPr/>
      <dgm:t>
        <a:bodyPr/>
        <a:lstStyle/>
        <a:p>
          <a:endParaRPr lang="en-US"/>
        </a:p>
      </dgm:t>
    </dgm:pt>
    <dgm:pt modelId="{A7E9B84F-5870-4EBE-B45F-E8A8AD3BD6E7}">
      <dgm:prSet custT="1"/>
      <dgm:spPr/>
      <dgm:t>
        <a:bodyPr/>
        <a:lstStyle/>
        <a:p>
          <a:r>
            <a:rPr lang="en-GB" sz="1800" dirty="0"/>
            <a:t>Learners must meet the initial submission deadline. (or an agreed extension)</a:t>
          </a:r>
          <a:endParaRPr lang="en-US" sz="1800" dirty="0"/>
        </a:p>
      </dgm:t>
    </dgm:pt>
    <dgm:pt modelId="{E0845752-40F2-4B1E-B648-D6B41F3C8C06}" type="parTrans" cxnId="{58D05596-C972-4A1A-95C1-E4CD48DB3C58}">
      <dgm:prSet/>
      <dgm:spPr/>
      <dgm:t>
        <a:bodyPr/>
        <a:lstStyle/>
        <a:p>
          <a:endParaRPr lang="en-US"/>
        </a:p>
      </dgm:t>
    </dgm:pt>
    <dgm:pt modelId="{F1690417-B7F8-4D5F-8CB9-EC86C034E5BD}" type="sibTrans" cxnId="{58D05596-C972-4A1A-95C1-E4CD48DB3C58}">
      <dgm:prSet/>
      <dgm:spPr/>
      <dgm:t>
        <a:bodyPr/>
        <a:lstStyle/>
        <a:p>
          <a:endParaRPr lang="en-US"/>
        </a:p>
      </dgm:t>
    </dgm:pt>
    <dgm:pt modelId="{5BEE2B84-E38F-4131-8E2C-8A0BBBC10493}">
      <dgm:prSet custT="1"/>
      <dgm:spPr/>
      <dgm:t>
        <a:bodyPr/>
        <a:lstStyle/>
        <a:p>
          <a:r>
            <a:rPr lang="en-GB" sz="1800" dirty="0"/>
            <a:t>Work must be authenticated.</a:t>
          </a:r>
          <a:endParaRPr lang="en-US" sz="1800" dirty="0"/>
        </a:p>
      </dgm:t>
    </dgm:pt>
    <dgm:pt modelId="{7FEF2B6B-7BB7-42F1-9806-BF86BCB4685E}" type="parTrans" cxnId="{BFB28FDB-25C9-4356-8B9C-951ACB8D29B5}">
      <dgm:prSet/>
      <dgm:spPr/>
      <dgm:t>
        <a:bodyPr/>
        <a:lstStyle/>
        <a:p>
          <a:endParaRPr lang="en-US"/>
        </a:p>
      </dgm:t>
    </dgm:pt>
    <dgm:pt modelId="{B41C0EC5-A990-4706-B2F0-F3D20BC2625A}" type="sibTrans" cxnId="{BFB28FDB-25C9-4356-8B9C-951ACB8D29B5}">
      <dgm:prSet/>
      <dgm:spPr/>
      <dgm:t>
        <a:bodyPr/>
        <a:lstStyle/>
        <a:p>
          <a:endParaRPr lang="en-US"/>
        </a:p>
      </dgm:t>
    </dgm:pt>
    <dgm:pt modelId="{4F6ED4DE-5DB9-42E4-A65F-4E70BD35D571}">
      <dgm:prSet custT="1"/>
      <dgm:spPr/>
      <dgm:t>
        <a:bodyPr/>
        <a:lstStyle/>
        <a:p>
          <a:r>
            <a:rPr lang="en-GB" sz="1800" dirty="0"/>
            <a:t>All tasks must be attempted.</a:t>
          </a:r>
          <a:endParaRPr lang="en-US" sz="1800" dirty="0"/>
        </a:p>
      </dgm:t>
    </dgm:pt>
    <dgm:pt modelId="{BBD6463C-46DB-4C75-84F4-127C26314CC9}" type="parTrans" cxnId="{80984108-A03D-4398-AFB4-84AF7E5CCBDF}">
      <dgm:prSet/>
      <dgm:spPr/>
      <dgm:t>
        <a:bodyPr/>
        <a:lstStyle/>
        <a:p>
          <a:endParaRPr lang="en-US"/>
        </a:p>
      </dgm:t>
    </dgm:pt>
    <dgm:pt modelId="{796C4933-FE82-428A-B75F-71C91C75E44A}" type="sibTrans" cxnId="{80984108-A03D-4398-AFB4-84AF7E5CCBDF}">
      <dgm:prSet/>
      <dgm:spPr/>
      <dgm:t>
        <a:bodyPr/>
        <a:lstStyle/>
        <a:p>
          <a:endParaRPr lang="en-US"/>
        </a:p>
      </dgm:t>
    </dgm:pt>
    <dgm:pt modelId="{3FE0A358-3B28-4C06-99DD-FAD4ECEC1E7D}">
      <dgm:prSet custT="1"/>
      <dgm:spPr/>
      <dgm:t>
        <a:bodyPr/>
        <a:lstStyle/>
        <a:p>
          <a:r>
            <a:rPr lang="en-GB" sz="1800" b="1" u="sng" dirty="0"/>
            <a:t>If a learner does not meet the above criteria work will not necessarily qualify for resubmission.</a:t>
          </a:r>
          <a:endParaRPr lang="en-US" sz="1800" dirty="0"/>
        </a:p>
      </dgm:t>
    </dgm:pt>
    <dgm:pt modelId="{B02AF183-0F99-4EC4-A2EF-D5A830E78653}" type="parTrans" cxnId="{D84D1FB1-6807-4086-826F-C1CC77147F07}">
      <dgm:prSet/>
      <dgm:spPr/>
      <dgm:t>
        <a:bodyPr/>
        <a:lstStyle/>
        <a:p>
          <a:endParaRPr lang="en-US"/>
        </a:p>
      </dgm:t>
    </dgm:pt>
    <dgm:pt modelId="{777D6065-DA53-4791-B6F1-D6038BA3EE79}" type="sibTrans" cxnId="{D84D1FB1-6807-4086-826F-C1CC77147F07}">
      <dgm:prSet/>
      <dgm:spPr/>
      <dgm:t>
        <a:bodyPr/>
        <a:lstStyle/>
        <a:p>
          <a:endParaRPr lang="en-US"/>
        </a:p>
      </dgm:t>
    </dgm:pt>
    <dgm:pt modelId="{D3DD6714-198D-4544-81A3-96FF632743C4}" type="pres">
      <dgm:prSet presAssocID="{8FC4E831-AD81-4D0C-B0E0-E1DFAF16033B}" presName="root" presStyleCnt="0">
        <dgm:presLayoutVars>
          <dgm:dir/>
          <dgm:resizeHandles val="exact"/>
        </dgm:presLayoutVars>
      </dgm:prSet>
      <dgm:spPr/>
    </dgm:pt>
    <dgm:pt modelId="{86953001-FF18-4C99-8CBB-75F1A051EEA4}" type="pres">
      <dgm:prSet presAssocID="{3CA2BB32-034D-4EAF-86B8-1A77078F68E1}" presName="compNode" presStyleCnt="0"/>
      <dgm:spPr/>
    </dgm:pt>
    <dgm:pt modelId="{010D0860-F65B-4042-B228-6F5173D356A7}" type="pres">
      <dgm:prSet presAssocID="{3CA2BB32-034D-4EAF-86B8-1A77078F68E1}" presName="bgRect" presStyleLbl="bgShp" presStyleIdx="0" presStyleCnt="2" custScaleY="144693"/>
      <dgm:spPr/>
    </dgm:pt>
    <dgm:pt modelId="{BD2C04BD-E16E-4F27-964C-507D5886790B}" type="pres">
      <dgm:prSet presAssocID="{3CA2BB32-034D-4EAF-86B8-1A77078F68E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444B1D35-EA4A-40B5-B192-A522D98AEB99}" type="pres">
      <dgm:prSet presAssocID="{3CA2BB32-034D-4EAF-86B8-1A77078F68E1}" presName="spaceRect" presStyleCnt="0"/>
      <dgm:spPr/>
    </dgm:pt>
    <dgm:pt modelId="{190BE67E-DD37-4B64-B012-C5EEA01956D9}" type="pres">
      <dgm:prSet presAssocID="{3CA2BB32-034D-4EAF-86B8-1A77078F68E1}" presName="parTx" presStyleLbl="revTx" presStyleIdx="0" presStyleCnt="3">
        <dgm:presLayoutVars>
          <dgm:chMax val="0"/>
          <dgm:chPref val="0"/>
        </dgm:presLayoutVars>
      </dgm:prSet>
      <dgm:spPr/>
    </dgm:pt>
    <dgm:pt modelId="{32AFC6A1-4E5C-4224-935E-0127E0C76D91}" type="pres">
      <dgm:prSet presAssocID="{3CA2BB32-034D-4EAF-86B8-1A77078F68E1}" presName="desTx" presStyleLbl="revTx" presStyleIdx="1" presStyleCnt="3" custScaleX="110367" custScaleY="141996">
        <dgm:presLayoutVars/>
      </dgm:prSet>
      <dgm:spPr/>
    </dgm:pt>
    <dgm:pt modelId="{922701E7-D90E-4E81-AC4F-4A66801CE276}" type="pres">
      <dgm:prSet presAssocID="{3CB674E1-8371-47F1-B3C4-803958AAC049}" presName="sibTrans" presStyleCnt="0"/>
      <dgm:spPr/>
    </dgm:pt>
    <dgm:pt modelId="{9BA1F32E-BCB9-4EA6-B4BF-48355381BB26}" type="pres">
      <dgm:prSet presAssocID="{3FE0A358-3B28-4C06-99DD-FAD4ECEC1E7D}" presName="compNode" presStyleCnt="0"/>
      <dgm:spPr/>
    </dgm:pt>
    <dgm:pt modelId="{84C0D3C9-ED2F-4E93-B9E9-E609B1345484}" type="pres">
      <dgm:prSet presAssocID="{3FE0A358-3B28-4C06-99DD-FAD4ECEC1E7D}" presName="bgRect" presStyleLbl="bgShp" presStyleIdx="1" presStyleCnt="2" custScaleY="92069"/>
      <dgm:spPr/>
    </dgm:pt>
    <dgm:pt modelId="{E995D9C4-47F4-49E4-AB97-3A5D7018D307}" type="pres">
      <dgm:prSet presAssocID="{3FE0A358-3B28-4C06-99DD-FAD4ECEC1E7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AD5671D4-FB07-43CC-AC41-FF31BF1BA566}" type="pres">
      <dgm:prSet presAssocID="{3FE0A358-3B28-4C06-99DD-FAD4ECEC1E7D}" presName="spaceRect" presStyleCnt="0"/>
      <dgm:spPr/>
    </dgm:pt>
    <dgm:pt modelId="{106F783E-53F1-4F2A-A616-117289D21505}" type="pres">
      <dgm:prSet presAssocID="{3FE0A358-3B28-4C06-99DD-FAD4ECEC1E7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B902102-E375-4518-872A-27FE1843042D}" type="presOf" srcId="{A7E9B84F-5870-4EBE-B45F-E8A8AD3BD6E7}" destId="{32AFC6A1-4E5C-4224-935E-0127E0C76D91}" srcOrd="0" destOrd="0" presId="urn:microsoft.com/office/officeart/2018/2/layout/IconVerticalSolidList"/>
    <dgm:cxn modelId="{80984108-A03D-4398-AFB4-84AF7E5CCBDF}" srcId="{3CA2BB32-034D-4EAF-86B8-1A77078F68E1}" destId="{4F6ED4DE-5DB9-42E4-A65F-4E70BD35D571}" srcOrd="2" destOrd="0" parTransId="{BBD6463C-46DB-4C75-84F4-127C26314CC9}" sibTransId="{796C4933-FE82-428A-B75F-71C91C75E44A}"/>
    <dgm:cxn modelId="{438FC644-A152-439A-9CD1-3ED2FC88CEB1}" type="presOf" srcId="{5BEE2B84-E38F-4131-8E2C-8A0BBBC10493}" destId="{32AFC6A1-4E5C-4224-935E-0127E0C76D91}" srcOrd="0" destOrd="1" presId="urn:microsoft.com/office/officeart/2018/2/layout/IconVerticalSolidList"/>
    <dgm:cxn modelId="{6265766F-B1AF-485E-83A4-F4189D0BC6F9}" type="presOf" srcId="{4F6ED4DE-5DB9-42E4-A65F-4E70BD35D571}" destId="{32AFC6A1-4E5C-4224-935E-0127E0C76D91}" srcOrd="0" destOrd="2" presId="urn:microsoft.com/office/officeart/2018/2/layout/IconVerticalSolidList"/>
    <dgm:cxn modelId="{72EE8155-4C17-405D-9134-7956E17CD244}" srcId="{8FC4E831-AD81-4D0C-B0E0-E1DFAF16033B}" destId="{3CA2BB32-034D-4EAF-86B8-1A77078F68E1}" srcOrd="0" destOrd="0" parTransId="{2A73FB55-0312-4BD5-A1E3-811699C555DF}" sibTransId="{3CB674E1-8371-47F1-B3C4-803958AAC049}"/>
    <dgm:cxn modelId="{7B7D2579-961F-4A56-8825-15C14052FB59}" type="presOf" srcId="{3FE0A358-3B28-4C06-99DD-FAD4ECEC1E7D}" destId="{106F783E-53F1-4F2A-A616-117289D21505}" srcOrd="0" destOrd="0" presId="urn:microsoft.com/office/officeart/2018/2/layout/IconVerticalSolidList"/>
    <dgm:cxn modelId="{58D05596-C972-4A1A-95C1-E4CD48DB3C58}" srcId="{3CA2BB32-034D-4EAF-86B8-1A77078F68E1}" destId="{A7E9B84F-5870-4EBE-B45F-E8A8AD3BD6E7}" srcOrd="0" destOrd="0" parTransId="{E0845752-40F2-4B1E-B648-D6B41F3C8C06}" sibTransId="{F1690417-B7F8-4D5F-8CB9-EC86C034E5BD}"/>
    <dgm:cxn modelId="{D84D1FB1-6807-4086-826F-C1CC77147F07}" srcId="{8FC4E831-AD81-4D0C-B0E0-E1DFAF16033B}" destId="{3FE0A358-3B28-4C06-99DD-FAD4ECEC1E7D}" srcOrd="1" destOrd="0" parTransId="{B02AF183-0F99-4EC4-A2EF-D5A830E78653}" sibTransId="{777D6065-DA53-4791-B6F1-D6038BA3EE79}"/>
    <dgm:cxn modelId="{3145E1C9-B09D-4276-8C70-F22D5255556B}" type="presOf" srcId="{8FC4E831-AD81-4D0C-B0E0-E1DFAF16033B}" destId="{D3DD6714-198D-4544-81A3-96FF632743C4}" srcOrd="0" destOrd="0" presId="urn:microsoft.com/office/officeart/2018/2/layout/IconVerticalSolidList"/>
    <dgm:cxn modelId="{0783C6D9-D7F0-4C72-B398-CA00D84D07B8}" type="presOf" srcId="{3CA2BB32-034D-4EAF-86B8-1A77078F68E1}" destId="{190BE67E-DD37-4B64-B012-C5EEA01956D9}" srcOrd="0" destOrd="0" presId="urn:microsoft.com/office/officeart/2018/2/layout/IconVerticalSolidList"/>
    <dgm:cxn modelId="{BFB28FDB-25C9-4356-8B9C-951ACB8D29B5}" srcId="{3CA2BB32-034D-4EAF-86B8-1A77078F68E1}" destId="{5BEE2B84-E38F-4131-8E2C-8A0BBBC10493}" srcOrd="1" destOrd="0" parTransId="{7FEF2B6B-7BB7-42F1-9806-BF86BCB4685E}" sibTransId="{B41C0EC5-A990-4706-B2F0-F3D20BC2625A}"/>
    <dgm:cxn modelId="{8099E0F6-E539-4CF3-B7A5-3506E070A997}" type="presParOf" srcId="{D3DD6714-198D-4544-81A3-96FF632743C4}" destId="{86953001-FF18-4C99-8CBB-75F1A051EEA4}" srcOrd="0" destOrd="0" presId="urn:microsoft.com/office/officeart/2018/2/layout/IconVerticalSolidList"/>
    <dgm:cxn modelId="{C7B8F171-91D8-4F31-8590-DCE0647DB68C}" type="presParOf" srcId="{86953001-FF18-4C99-8CBB-75F1A051EEA4}" destId="{010D0860-F65B-4042-B228-6F5173D356A7}" srcOrd="0" destOrd="0" presId="urn:microsoft.com/office/officeart/2018/2/layout/IconVerticalSolidList"/>
    <dgm:cxn modelId="{4CCD1D56-B4BE-44FD-93C0-24638290DD52}" type="presParOf" srcId="{86953001-FF18-4C99-8CBB-75F1A051EEA4}" destId="{BD2C04BD-E16E-4F27-964C-507D5886790B}" srcOrd="1" destOrd="0" presId="urn:microsoft.com/office/officeart/2018/2/layout/IconVerticalSolidList"/>
    <dgm:cxn modelId="{66B07C33-66FB-4AF1-8CC7-D2A2F404C186}" type="presParOf" srcId="{86953001-FF18-4C99-8CBB-75F1A051EEA4}" destId="{444B1D35-EA4A-40B5-B192-A522D98AEB99}" srcOrd="2" destOrd="0" presId="urn:microsoft.com/office/officeart/2018/2/layout/IconVerticalSolidList"/>
    <dgm:cxn modelId="{6EEF39C8-F661-4B06-81D8-AB08AA00306D}" type="presParOf" srcId="{86953001-FF18-4C99-8CBB-75F1A051EEA4}" destId="{190BE67E-DD37-4B64-B012-C5EEA01956D9}" srcOrd="3" destOrd="0" presId="urn:microsoft.com/office/officeart/2018/2/layout/IconVerticalSolidList"/>
    <dgm:cxn modelId="{DA4F185D-F4E1-476B-92E5-37B0EC0F59CE}" type="presParOf" srcId="{86953001-FF18-4C99-8CBB-75F1A051EEA4}" destId="{32AFC6A1-4E5C-4224-935E-0127E0C76D91}" srcOrd="4" destOrd="0" presId="urn:microsoft.com/office/officeart/2018/2/layout/IconVerticalSolidList"/>
    <dgm:cxn modelId="{173981F0-B45F-4482-B383-1E21331B4616}" type="presParOf" srcId="{D3DD6714-198D-4544-81A3-96FF632743C4}" destId="{922701E7-D90E-4E81-AC4F-4A66801CE276}" srcOrd="1" destOrd="0" presId="urn:microsoft.com/office/officeart/2018/2/layout/IconVerticalSolidList"/>
    <dgm:cxn modelId="{75E403B8-87A1-497A-8657-2314FDC198A1}" type="presParOf" srcId="{D3DD6714-198D-4544-81A3-96FF632743C4}" destId="{9BA1F32E-BCB9-4EA6-B4BF-48355381BB26}" srcOrd="2" destOrd="0" presId="urn:microsoft.com/office/officeart/2018/2/layout/IconVerticalSolidList"/>
    <dgm:cxn modelId="{C2496591-23EE-4253-9C7C-F412CA0BA4C0}" type="presParOf" srcId="{9BA1F32E-BCB9-4EA6-B4BF-48355381BB26}" destId="{84C0D3C9-ED2F-4E93-B9E9-E609B1345484}" srcOrd="0" destOrd="0" presId="urn:microsoft.com/office/officeart/2018/2/layout/IconVerticalSolidList"/>
    <dgm:cxn modelId="{B2A278FA-9005-44F7-B731-7D8C87F427C7}" type="presParOf" srcId="{9BA1F32E-BCB9-4EA6-B4BF-48355381BB26}" destId="{E995D9C4-47F4-49E4-AB97-3A5D7018D307}" srcOrd="1" destOrd="0" presId="urn:microsoft.com/office/officeart/2018/2/layout/IconVerticalSolidList"/>
    <dgm:cxn modelId="{F28667E5-6FA9-418D-9D01-EE16CB0AFAB9}" type="presParOf" srcId="{9BA1F32E-BCB9-4EA6-B4BF-48355381BB26}" destId="{AD5671D4-FB07-43CC-AC41-FF31BF1BA566}" srcOrd="2" destOrd="0" presId="urn:microsoft.com/office/officeart/2018/2/layout/IconVerticalSolidList"/>
    <dgm:cxn modelId="{4B2BADEC-0C8D-4342-A799-5E2604171CFF}" type="presParOf" srcId="{9BA1F32E-BCB9-4EA6-B4BF-48355381BB26}" destId="{106F783E-53F1-4F2A-A616-117289D2150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BC2F6E-BFA5-4B0F-A3B1-E0BA6AC4388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DC0183-974B-42E4-BCF1-D87769F3E8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Students must submit work via ‘Turnitin.</a:t>
          </a:r>
        </a:p>
      </dgm:t>
    </dgm:pt>
    <dgm:pt modelId="{E70D4DD8-90D9-45E3-8D27-88B82CA54D62}" type="parTrans" cxnId="{93835AA5-FA2A-4BD9-8058-1B15D69BACEB}">
      <dgm:prSet/>
      <dgm:spPr/>
      <dgm:t>
        <a:bodyPr/>
        <a:lstStyle/>
        <a:p>
          <a:endParaRPr lang="en-US"/>
        </a:p>
      </dgm:t>
    </dgm:pt>
    <dgm:pt modelId="{D7513B46-526C-4046-83F0-04C05F755A6B}" type="sibTrans" cxnId="{93835AA5-FA2A-4BD9-8058-1B15D69BACEB}">
      <dgm:prSet/>
      <dgm:spPr/>
      <dgm:t>
        <a:bodyPr/>
        <a:lstStyle/>
        <a:p>
          <a:endParaRPr lang="en-US"/>
        </a:p>
      </dgm:t>
    </dgm:pt>
    <dgm:pt modelId="{FDCB3E67-9C66-4C5B-B3F8-2F297B5451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Work can be submitted from anywhere as long as students can access the internet.</a:t>
          </a:r>
        </a:p>
      </dgm:t>
    </dgm:pt>
    <dgm:pt modelId="{D620D084-254A-408F-8DEB-C12C8B1ACA1F}" type="parTrans" cxnId="{01CC4269-6D7D-4CED-A6EC-AACF6CADD58E}">
      <dgm:prSet/>
      <dgm:spPr/>
      <dgm:t>
        <a:bodyPr/>
        <a:lstStyle/>
        <a:p>
          <a:endParaRPr lang="en-US"/>
        </a:p>
      </dgm:t>
    </dgm:pt>
    <dgm:pt modelId="{59E62300-E6EE-4B2D-A511-E0A16B4113F4}" type="sibTrans" cxnId="{01CC4269-6D7D-4CED-A6EC-AACF6CADD58E}">
      <dgm:prSet/>
      <dgm:spPr/>
      <dgm:t>
        <a:bodyPr/>
        <a:lstStyle/>
        <a:p>
          <a:endParaRPr lang="en-US"/>
        </a:p>
      </dgm:t>
    </dgm:pt>
    <dgm:pt modelId="{06A0A69F-5BE5-4EF6-81D9-E1C74B026A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Students will have the opportunity to familiarise themselves with ‘Turnitin’ before their first official submission. </a:t>
          </a:r>
        </a:p>
      </dgm:t>
    </dgm:pt>
    <dgm:pt modelId="{E2E9296C-DBD5-48B8-8D05-70C23F606DF2}" type="parTrans" cxnId="{CA7069DA-B685-4FB0-8B8C-154F75A1776E}">
      <dgm:prSet/>
      <dgm:spPr/>
      <dgm:t>
        <a:bodyPr/>
        <a:lstStyle/>
        <a:p>
          <a:endParaRPr lang="en-US"/>
        </a:p>
      </dgm:t>
    </dgm:pt>
    <dgm:pt modelId="{26B4F097-6BDD-45CA-B00A-FFAD9D70ED4F}" type="sibTrans" cxnId="{CA7069DA-B685-4FB0-8B8C-154F75A1776E}">
      <dgm:prSet/>
      <dgm:spPr/>
      <dgm:t>
        <a:bodyPr/>
        <a:lstStyle/>
        <a:p>
          <a:endParaRPr lang="en-US"/>
        </a:p>
      </dgm:t>
    </dgm:pt>
    <dgm:pt modelId="{2FE584B3-0010-43FB-B748-648174EF44A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Checks for originality and gives an originality score and AI misuse.</a:t>
          </a:r>
          <a:endParaRPr lang="en-US"/>
        </a:p>
      </dgm:t>
    </dgm:pt>
    <dgm:pt modelId="{0C362530-A760-4490-99F6-C9E80A570F4D}" type="parTrans" cxnId="{906794B7-0C9A-415C-9ECB-6577F2B8EC06}">
      <dgm:prSet/>
      <dgm:spPr/>
      <dgm:t>
        <a:bodyPr/>
        <a:lstStyle/>
        <a:p>
          <a:endParaRPr lang="en-US"/>
        </a:p>
      </dgm:t>
    </dgm:pt>
    <dgm:pt modelId="{E72F4C85-6443-497A-B9EC-0A62EFA016A3}" type="sibTrans" cxnId="{906794B7-0C9A-415C-9ECB-6577F2B8EC06}">
      <dgm:prSet/>
      <dgm:spPr/>
      <dgm:t>
        <a:bodyPr/>
        <a:lstStyle/>
        <a:p>
          <a:endParaRPr lang="en-US"/>
        </a:p>
      </dgm:t>
    </dgm:pt>
    <dgm:pt modelId="{4F05E4F7-46A4-4EC2-AD49-21E76A01C3C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Allows platform for recording grades, giving feedback and providing verbal feedback.</a:t>
          </a:r>
          <a:endParaRPr lang="en-US"/>
        </a:p>
      </dgm:t>
    </dgm:pt>
    <dgm:pt modelId="{6246A563-5202-4E3A-AC80-9946A3EC1982}" type="parTrans" cxnId="{B2DCBAED-3C14-431B-93AB-4E00E5F73D75}">
      <dgm:prSet/>
      <dgm:spPr/>
      <dgm:t>
        <a:bodyPr/>
        <a:lstStyle/>
        <a:p>
          <a:endParaRPr lang="en-US"/>
        </a:p>
      </dgm:t>
    </dgm:pt>
    <dgm:pt modelId="{2D501EAE-FDA3-4691-8F0F-4E9BE25D13E9}" type="sibTrans" cxnId="{B2DCBAED-3C14-431B-93AB-4E00E5F73D75}">
      <dgm:prSet/>
      <dgm:spPr/>
      <dgm:t>
        <a:bodyPr/>
        <a:lstStyle/>
        <a:p>
          <a:endParaRPr lang="en-US"/>
        </a:p>
      </dgm:t>
    </dgm:pt>
    <dgm:pt modelId="{D6BC7225-02C5-4A95-8EFF-2E245FB0B59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Keeps learner work safe and secure.</a:t>
          </a:r>
          <a:endParaRPr lang="en-US"/>
        </a:p>
      </dgm:t>
    </dgm:pt>
    <dgm:pt modelId="{BFA0230A-F0D5-4AA5-8F15-B2B4435FC3BE}" type="parTrans" cxnId="{540883B6-A2F7-4EFD-A4CB-3576448EF943}">
      <dgm:prSet/>
      <dgm:spPr/>
      <dgm:t>
        <a:bodyPr/>
        <a:lstStyle/>
        <a:p>
          <a:endParaRPr lang="en-US"/>
        </a:p>
      </dgm:t>
    </dgm:pt>
    <dgm:pt modelId="{E8740D91-2C0E-47DB-8450-D2B21E1B103B}" type="sibTrans" cxnId="{540883B6-A2F7-4EFD-A4CB-3576448EF943}">
      <dgm:prSet/>
      <dgm:spPr/>
      <dgm:t>
        <a:bodyPr/>
        <a:lstStyle/>
        <a:p>
          <a:endParaRPr lang="en-US"/>
        </a:p>
      </dgm:t>
    </dgm:pt>
    <dgm:pt modelId="{427A9F7F-8BD6-4831-8A49-77F5306C7371}" type="pres">
      <dgm:prSet presAssocID="{12BC2F6E-BFA5-4B0F-A3B1-E0BA6AC4388A}" presName="root" presStyleCnt="0">
        <dgm:presLayoutVars>
          <dgm:dir/>
          <dgm:resizeHandles val="exact"/>
        </dgm:presLayoutVars>
      </dgm:prSet>
      <dgm:spPr/>
    </dgm:pt>
    <dgm:pt modelId="{A1D74B21-7688-4AA6-91B0-7F9BBD4E494C}" type="pres">
      <dgm:prSet presAssocID="{46DC0183-974B-42E4-BCF1-D87769F3E850}" presName="compNode" presStyleCnt="0"/>
      <dgm:spPr/>
    </dgm:pt>
    <dgm:pt modelId="{9E518614-A833-4F1B-AD73-9D3E452CF1A9}" type="pres">
      <dgm:prSet presAssocID="{46DC0183-974B-42E4-BCF1-D87769F3E850}" presName="bgRect" presStyleLbl="bgShp" presStyleIdx="0" presStyleCnt="6"/>
      <dgm:spPr/>
    </dgm:pt>
    <dgm:pt modelId="{1110174C-1AAD-4CB8-9F7A-873FAB4386A7}" type="pres">
      <dgm:prSet presAssocID="{46DC0183-974B-42E4-BCF1-D87769F3E850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0545E2D-0B92-4202-9909-BB2667AD1008}" type="pres">
      <dgm:prSet presAssocID="{46DC0183-974B-42E4-BCF1-D87769F3E850}" presName="spaceRect" presStyleCnt="0"/>
      <dgm:spPr/>
    </dgm:pt>
    <dgm:pt modelId="{8E044B97-6A8B-46AC-85D9-2C1D5DC25AD5}" type="pres">
      <dgm:prSet presAssocID="{46DC0183-974B-42E4-BCF1-D87769F3E850}" presName="parTx" presStyleLbl="revTx" presStyleIdx="0" presStyleCnt="6">
        <dgm:presLayoutVars>
          <dgm:chMax val="0"/>
          <dgm:chPref val="0"/>
        </dgm:presLayoutVars>
      </dgm:prSet>
      <dgm:spPr/>
    </dgm:pt>
    <dgm:pt modelId="{90CE78F8-626A-4FA9-83C8-7BFB8CF70F85}" type="pres">
      <dgm:prSet presAssocID="{D7513B46-526C-4046-83F0-04C05F755A6B}" presName="sibTrans" presStyleCnt="0"/>
      <dgm:spPr/>
    </dgm:pt>
    <dgm:pt modelId="{FE34C373-CCD6-48B2-A9B5-E8BB0E5CC230}" type="pres">
      <dgm:prSet presAssocID="{FDCB3E67-9C66-4C5B-B3F8-2F297B545162}" presName="compNode" presStyleCnt="0"/>
      <dgm:spPr/>
    </dgm:pt>
    <dgm:pt modelId="{74097F91-0472-40B2-A2E6-DF47A8E738CB}" type="pres">
      <dgm:prSet presAssocID="{FDCB3E67-9C66-4C5B-B3F8-2F297B545162}" presName="bgRect" presStyleLbl="bgShp" presStyleIdx="1" presStyleCnt="6"/>
      <dgm:spPr/>
    </dgm:pt>
    <dgm:pt modelId="{066A60C7-873C-4475-BB1D-5CA80AC9E67B}" type="pres">
      <dgm:prSet presAssocID="{FDCB3E67-9C66-4C5B-B3F8-2F297B54516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28BD803D-EC0C-44DA-901C-FA142EC6C5E7}" type="pres">
      <dgm:prSet presAssocID="{FDCB3E67-9C66-4C5B-B3F8-2F297B545162}" presName="spaceRect" presStyleCnt="0"/>
      <dgm:spPr/>
    </dgm:pt>
    <dgm:pt modelId="{DDA69637-C30A-451A-B97A-DD4F1FE16B64}" type="pres">
      <dgm:prSet presAssocID="{FDCB3E67-9C66-4C5B-B3F8-2F297B545162}" presName="parTx" presStyleLbl="revTx" presStyleIdx="1" presStyleCnt="6">
        <dgm:presLayoutVars>
          <dgm:chMax val="0"/>
          <dgm:chPref val="0"/>
        </dgm:presLayoutVars>
      </dgm:prSet>
      <dgm:spPr/>
    </dgm:pt>
    <dgm:pt modelId="{7EF08417-B947-4E01-8670-6204D610565D}" type="pres">
      <dgm:prSet presAssocID="{59E62300-E6EE-4B2D-A511-E0A16B4113F4}" presName="sibTrans" presStyleCnt="0"/>
      <dgm:spPr/>
    </dgm:pt>
    <dgm:pt modelId="{675940F9-B717-41A9-A2E7-92E061F24DB9}" type="pres">
      <dgm:prSet presAssocID="{06A0A69F-5BE5-4EF6-81D9-E1C74B026A25}" presName="compNode" presStyleCnt="0"/>
      <dgm:spPr/>
    </dgm:pt>
    <dgm:pt modelId="{AAFBA326-36E7-41C0-BBD9-A60629E28456}" type="pres">
      <dgm:prSet presAssocID="{06A0A69F-5BE5-4EF6-81D9-E1C74B026A25}" presName="bgRect" presStyleLbl="bgShp" presStyleIdx="2" presStyleCnt="6"/>
      <dgm:spPr/>
    </dgm:pt>
    <dgm:pt modelId="{C5134972-1D62-41A4-9EE5-FD92C64B6B68}" type="pres">
      <dgm:prSet presAssocID="{06A0A69F-5BE5-4EF6-81D9-E1C74B026A2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C38CE521-B88B-4712-BA50-E765A53CC923}" type="pres">
      <dgm:prSet presAssocID="{06A0A69F-5BE5-4EF6-81D9-E1C74B026A25}" presName="spaceRect" presStyleCnt="0"/>
      <dgm:spPr/>
    </dgm:pt>
    <dgm:pt modelId="{2C8830CF-C287-4831-AC1A-BEB6E250089B}" type="pres">
      <dgm:prSet presAssocID="{06A0A69F-5BE5-4EF6-81D9-E1C74B026A25}" presName="parTx" presStyleLbl="revTx" presStyleIdx="2" presStyleCnt="6">
        <dgm:presLayoutVars>
          <dgm:chMax val="0"/>
          <dgm:chPref val="0"/>
        </dgm:presLayoutVars>
      </dgm:prSet>
      <dgm:spPr/>
    </dgm:pt>
    <dgm:pt modelId="{1877FAC8-0276-4465-A4BD-351A5DEA6A82}" type="pres">
      <dgm:prSet presAssocID="{26B4F097-6BDD-45CA-B00A-FFAD9D70ED4F}" presName="sibTrans" presStyleCnt="0"/>
      <dgm:spPr/>
    </dgm:pt>
    <dgm:pt modelId="{35A1635C-84EE-4695-8538-637C2317CB14}" type="pres">
      <dgm:prSet presAssocID="{2FE584B3-0010-43FB-B748-648174EF44A9}" presName="compNode" presStyleCnt="0"/>
      <dgm:spPr/>
    </dgm:pt>
    <dgm:pt modelId="{FDBE67F4-E219-422B-A081-54AC4DB80644}" type="pres">
      <dgm:prSet presAssocID="{2FE584B3-0010-43FB-B748-648174EF44A9}" presName="bgRect" presStyleLbl="bgShp" presStyleIdx="3" presStyleCnt="6"/>
      <dgm:spPr/>
    </dgm:pt>
    <dgm:pt modelId="{3208527B-A92B-46A5-ADDD-8D28561FF754}" type="pres">
      <dgm:prSet presAssocID="{2FE584B3-0010-43FB-B748-648174EF44A9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2DF7BE00-CA74-40A7-BC63-C9CB4FB381C1}" type="pres">
      <dgm:prSet presAssocID="{2FE584B3-0010-43FB-B748-648174EF44A9}" presName="spaceRect" presStyleCnt="0"/>
      <dgm:spPr/>
    </dgm:pt>
    <dgm:pt modelId="{B54E0AC8-ACD4-4D78-883B-E02434190DDE}" type="pres">
      <dgm:prSet presAssocID="{2FE584B3-0010-43FB-B748-648174EF44A9}" presName="parTx" presStyleLbl="revTx" presStyleIdx="3" presStyleCnt="6">
        <dgm:presLayoutVars>
          <dgm:chMax val="0"/>
          <dgm:chPref val="0"/>
        </dgm:presLayoutVars>
      </dgm:prSet>
      <dgm:spPr/>
    </dgm:pt>
    <dgm:pt modelId="{4FEAD8D3-28FE-4D3C-B654-52C4340E1830}" type="pres">
      <dgm:prSet presAssocID="{E72F4C85-6443-497A-B9EC-0A62EFA016A3}" presName="sibTrans" presStyleCnt="0"/>
      <dgm:spPr/>
    </dgm:pt>
    <dgm:pt modelId="{D283F8C3-DE93-44D0-9913-CD27E48B20AD}" type="pres">
      <dgm:prSet presAssocID="{4F05E4F7-46A4-4EC2-AD49-21E76A01C3C6}" presName="compNode" presStyleCnt="0"/>
      <dgm:spPr/>
    </dgm:pt>
    <dgm:pt modelId="{47C7F3BF-DD98-4E40-9554-17487621F0D9}" type="pres">
      <dgm:prSet presAssocID="{4F05E4F7-46A4-4EC2-AD49-21E76A01C3C6}" presName="bgRect" presStyleLbl="bgShp" presStyleIdx="4" presStyleCnt="6"/>
      <dgm:spPr/>
    </dgm:pt>
    <dgm:pt modelId="{9A4024E6-4986-4CAD-8FE3-18D99FDED75B}" type="pres">
      <dgm:prSet presAssocID="{4F05E4F7-46A4-4EC2-AD49-21E76A01C3C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3B51CE3F-6FEB-47BF-A5D2-097DBDFF8F7D}" type="pres">
      <dgm:prSet presAssocID="{4F05E4F7-46A4-4EC2-AD49-21E76A01C3C6}" presName="spaceRect" presStyleCnt="0"/>
      <dgm:spPr/>
    </dgm:pt>
    <dgm:pt modelId="{DA063F37-DCB5-406D-AEC8-95912D022166}" type="pres">
      <dgm:prSet presAssocID="{4F05E4F7-46A4-4EC2-AD49-21E76A01C3C6}" presName="parTx" presStyleLbl="revTx" presStyleIdx="4" presStyleCnt="6">
        <dgm:presLayoutVars>
          <dgm:chMax val="0"/>
          <dgm:chPref val="0"/>
        </dgm:presLayoutVars>
      </dgm:prSet>
      <dgm:spPr/>
    </dgm:pt>
    <dgm:pt modelId="{E9E9ED90-ED1A-4C2D-B5B0-9537F0F88D90}" type="pres">
      <dgm:prSet presAssocID="{2D501EAE-FDA3-4691-8F0F-4E9BE25D13E9}" presName="sibTrans" presStyleCnt="0"/>
      <dgm:spPr/>
    </dgm:pt>
    <dgm:pt modelId="{7D5CD5C7-7587-4784-927A-454C1AB629A0}" type="pres">
      <dgm:prSet presAssocID="{D6BC7225-02C5-4A95-8EFF-2E245FB0B594}" presName="compNode" presStyleCnt="0"/>
      <dgm:spPr/>
    </dgm:pt>
    <dgm:pt modelId="{BF239A03-8DBD-4C8F-88EF-C4D54ACFCB06}" type="pres">
      <dgm:prSet presAssocID="{D6BC7225-02C5-4A95-8EFF-2E245FB0B594}" presName="bgRect" presStyleLbl="bgShp" presStyleIdx="5" presStyleCnt="6"/>
      <dgm:spPr/>
    </dgm:pt>
    <dgm:pt modelId="{C4AF47C3-D025-41C0-A453-4A49D4F4655F}" type="pres">
      <dgm:prSet presAssocID="{D6BC7225-02C5-4A95-8EFF-2E245FB0B59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E4C3975F-3032-49D1-AC94-C7E4F7E0F70C}" type="pres">
      <dgm:prSet presAssocID="{D6BC7225-02C5-4A95-8EFF-2E245FB0B594}" presName="spaceRect" presStyleCnt="0"/>
      <dgm:spPr/>
    </dgm:pt>
    <dgm:pt modelId="{708438F6-A103-4126-BEDF-1B0117AB2951}" type="pres">
      <dgm:prSet presAssocID="{D6BC7225-02C5-4A95-8EFF-2E245FB0B59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63ED32D-3EC8-4733-BA9C-F79974DBEF61}" type="presOf" srcId="{06A0A69F-5BE5-4EF6-81D9-E1C74B026A25}" destId="{2C8830CF-C287-4831-AC1A-BEB6E250089B}" srcOrd="0" destOrd="0" presId="urn:microsoft.com/office/officeart/2018/2/layout/IconVerticalSolidList"/>
    <dgm:cxn modelId="{81D0B264-6EC0-46E5-BD3C-ED5DEF242BA0}" type="presOf" srcId="{2FE584B3-0010-43FB-B748-648174EF44A9}" destId="{B54E0AC8-ACD4-4D78-883B-E02434190DDE}" srcOrd="0" destOrd="0" presId="urn:microsoft.com/office/officeart/2018/2/layout/IconVerticalSolidList"/>
    <dgm:cxn modelId="{01CC4269-6D7D-4CED-A6EC-AACF6CADD58E}" srcId="{12BC2F6E-BFA5-4B0F-A3B1-E0BA6AC4388A}" destId="{FDCB3E67-9C66-4C5B-B3F8-2F297B545162}" srcOrd="1" destOrd="0" parTransId="{D620D084-254A-408F-8DEB-C12C8B1ACA1F}" sibTransId="{59E62300-E6EE-4B2D-A511-E0A16B4113F4}"/>
    <dgm:cxn modelId="{3E105893-ABE7-40E7-A73E-A234F61EF483}" type="presOf" srcId="{12BC2F6E-BFA5-4B0F-A3B1-E0BA6AC4388A}" destId="{427A9F7F-8BD6-4831-8A49-77F5306C7371}" srcOrd="0" destOrd="0" presId="urn:microsoft.com/office/officeart/2018/2/layout/IconVerticalSolidList"/>
    <dgm:cxn modelId="{93835AA5-FA2A-4BD9-8058-1B15D69BACEB}" srcId="{12BC2F6E-BFA5-4B0F-A3B1-E0BA6AC4388A}" destId="{46DC0183-974B-42E4-BCF1-D87769F3E850}" srcOrd="0" destOrd="0" parTransId="{E70D4DD8-90D9-45E3-8D27-88B82CA54D62}" sibTransId="{D7513B46-526C-4046-83F0-04C05F755A6B}"/>
    <dgm:cxn modelId="{540883B6-A2F7-4EFD-A4CB-3576448EF943}" srcId="{12BC2F6E-BFA5-4B0F-A3B1-E0BA6AC4388A}" destId="{D6BC7225-02C5-4A95-8EFF-2E245FB0B594}" srcOrd="5" destOrd="0" parTransId="{BFA0230A-F0D5-4AA5-8F15-B2B4435FC3BE}" sibTransId="{E8740D91-2C0E-47DB-8450-D2B21E1B103B}"/>
    <dgm:cxn modelId="{906794B7-0C9A-415C-9ECB-6577F2B8EC06}" srcId="{12BC2F6E-BFA5-4B0F-A3B1-E0BA6AC4388A}" destId="{2FE584B3-0010-43FB-B748-648174EF44A9}" srcOrd="3" destOrd="0" parTransId="{0C362530-A760-4490-99F6-C9E80A570F4D}" sibTransId="{E72F4C85-6443-497A-B9EC-0A62EFA016A3}"/>
    <dgm:cxn modelId="{C92B43C6-06BF-40B9-9ED6-CE6536DA8BFC}" type="presOf" srcId="{FDCB3E67-9C66-4C5B-B3F8-2F297B545162}" destId="{DDA69637-C30A-451A-B97A-DD4F1FE16B64}" srcOrd="0" destOrd="0" presId="urn:microsoft.com/office/officeart/2018/2/layout/IconVerticalSolidList"/>
    <dgm:cxn modelId="{8071EED6-FC60-4F1E-AAE2-7EB4AD23AA1C}" type="presOf" srcId="{4F05E4F7-46A4-4EC2-AD49-21E76A01C3C6}" destId="{DA063F37-DCB5-406D-AEC8-95912D022166}" srcOrd="0" destOrd="0" presId="urn:microsoft.com/office/officeart/2018/2/layout/IconVerticalSolidList"/>
    <dgm:cxn modelId="{CA7069DA-B685-4FB0-8B8C-154F75A1776E}" srcId="{12BC2F6E-BFA5-4B0F-A3B1-E0BA6AC4388A}" destId="{06A0A69F-5BE5-4EF6-81D9-E1C74B026A25}" srcOrd="2" destOrd="0" parTransId="{E2E9296C-DBD5-48B8-8D05-70C23F606DF2}" sibTransId="{26B4F097-6BDD-45CA-B00A-FFAD9D70ED4F}"/>
    <dgm:cxn modelId="{8299F1DA-7A38-449F-B362-ECE39D72AC75}" type="presOf" srcId="{D6BC7225-02C5-4A95-8EFF-2E245FB0B594}" destId="{708438F6-A103-4126-BEDF-1B0117AB2951}" srcOrd="0" destOrd="0" presId="urn:microsoft.com/office/officeart/2018/2/layout/IconVerticalSolidList"/>
    <dgm:cxn modelId="{F9DA2BE5-B30E-4551-BBC0-9239ADF6FB91}" type="presOf" srcId="{46DC0183-974B-42E4-BCF1-D87769F3E850}" destId="{8E044B97-6A8B-46AC-85D9-2C1D5DC25AD5}" srcOrd="0" destOrd="0" presId="urn:microsoft.com/office/officeart/2018/2/layout/IconVerticalSolidList"/>
    <dgm:cxn modelId="{B2DCBAED-3C14-431B-93AB-4E00E5F73D75}" srcId="{12BC2F6E-BFA5-4B0F-A3B1-E0BA6AC4388A}" destId="{4F05E4F7-46A4-4EC2-AD49-21E76A01C3C6}" srcOrd="4" destOrd="0" parTransId="{6246A563-5202-4E3A-AC80-9946A3EC1982}" sibTransId="{2D501EAE-FDA3-4691-8F0F-4E9BE25D13E9}"/>
    <dgm:cxn modelId="{B7A4B8A7-2C57-4EDE-8A73-6DEC551788B3}" type="presParOf" srcId="{427A9F7F-8BD6-4831-8A49-77F5306C7371}" destId="{A1D74B21-7688-4AA6-91B0-7F9BBD4E494C}" srcOrd="0" destOrd="0" presId="urn:microsoft.com/office/officeart/2018/2/layout/IconVerticalSolidList"/>
    <dgm:cxn modelId="{937ABD62-338D-401D-9B92-4AC5F10C5476}" type="presParOf" srcId="{A1D74B21-7688-4AA6-91B0-7F9BBD4E494C}" destId="{9E518614-A833-4F1B-AD73-9D3E452CF1A9}" srcOrd="0" destOrd="0" presId="urn:microsoft.com/office/officeart/2018/2/layout/IconVerticalSolidList"/>
    <dgm:cxn modelId="{9139E4CA-2793-4877-8F46-B934BA8D8286}" type="presParOf" srcId="{A1D74B21-7688-4AA6-91B0-7F9BBD4E494C}" destId="{1110174C-1AAD-4CB8-9F7A-873FAB4386A7}" srcOrd="1" destOrd="0" presId="urn:microsoft.com/office/officeart/2018/2/layout/IconVerticalSolidList"/>
    <dgm:cxn modelId="{7CEED8B8-7E69-4230-B49F-C790A03B95DB}" type="presParOf" srcId="{A1D74B21-7688-4AA6-91B0-7F9BBD4E494C}" destId="{30545E2D-0B92-4202-9909-BB2667AD1008}" srcOrd="2" destOrd="0" presId="urn:microsoft.com/office/officeart/2018/2/layout/IconVerticalSolidList"/>
    <dgm:cxn modelId="{6EB93455-D351-454B-80FD-97C168FC5D55}" type="presParOf" srcId="{A1D74B21-7688-4AA6-91B0-7F9BBD4E494C}" destId="{8E044B97-6A8B-46AC-85D9-2C1D5DC25AD5}" srcOrd="3" destOrd="0" presId="urn:microsoft.com/office/officeart/2018/2/layout/IconVerticalSolidList"/>
    <dgm:cxn modelId="{096DE2E2-F1FD-4230-8CE8-9BE37BD5FF02}" type="presParOf" srcId="{427A9F7F-8BD6-4831-8A49-77F5306C7371}" destId="{90CE78F8-626A-4FA9-83C8-7BFB8CF70F85}" srcOrd="1" destOrd="0" presId="urn:microsoft.com/office/officeart/2018/2/layout/IconVerticalSolidList"/>
    <dgm:cxn modelId="{834D4873-0267-49FE-88E6-835706AC6D64}" type="presParOf" srcId="{427A9F7F-8BD6-4831-8A49-77F5306C7371}" destId="{FE34C373-CCD6-48B2-A9B5-E8BB0E5CC230}" srcOrd="2" destOrd="0" presId="urn:microsoft.com/office/officeart/2018/2/layout/IconVerticalSolidList"/>
    <dgm:cxn modelId="{B128A9D2-8BA9-447E-A22E-C96DD9B1A12B}" type="presParOf" srcId="{FE34C373-CCD6-48B2-A9B5-E8BB0E5CC230}" destId="{74097F91-0472-40B2-A2E6-DF47A8E738CB}" srcOrd="0" destOrd="0" presId="urn:microsoft.com/office/officeart/2018/2/layout/IconVerticalSolidList"/>
    <dgm:cxn modelId="{CCEE567B-25DC-4D56-9B38-B1F52F6428A5}" type="presParOf" srcId="{FE34C373-CCD6-48B2-A9B5-E8BB0E5CC230}" destId="{066A60C7-873C-4475-BB1D-5CA80AC9E67B}" srcOrd="1" destOrd="0" presId="urn:microsoft.com/office/officeart/2018/2/layout/IconVerticalSolidList"/>
    <dgm:cxn modelId="{A472E9A3-03F6-4EA7-B369-BE4D7DB4B110}" type="presParOf" srcId="{FE34C373-CCD6-48B2-A9B5-E8BB0E5CC230}" destId="{28BD803D-EC0C-44DA-901C-FA142EC6C5E7}" srcOrd="2" destOrd="0" presId="urn:microsoft.com/office/officeart/2018/2/layout/IconVerticalSolidList"/>
    <dgm:cxn modelId="{1B448744-5C58-4465-9A6E-50D7AEAEE20C}" type="presParOf" srcId="{FE34C373-CCD6-48B2-A9B5-E8BB0E5CC230}" destId="{DDA69637-C30A-451A-B97A-DD4F1FE16B64}" srcOrd="3" destOrd="0" presId="urn:microsoft.com/office/officeart/2018/2/layout/IconVerticalSolidList"/>
    <dgm:cxn modelId="{37CB5525-DBC9-4F6D-A886-B9BE9F0B08C7}" type="presParOf" srcId="{427A9F7F-8BD6-4831-8A49-77F5306C7371}" destId="{7EF08417-B947-4E01-8670-6204D610565D}" srcOrd="3" destOrd="0" presId="urn:microsoft.com/office/officeart/2018/2/layout/IconVerticalSolidList"/>
    <dgm:cxn modelId="{91452F99-9268-42EB-A535-97EE584909CA}" type="presParOf" srcId="{427A9F7F-8BD6-4831-8A49-77F5306C7371}" destId="{675940F9-B717-41A9-A2E7-92E061F24DB9}" srcOrd="4" destOrd="0" presId="urn:microsoft.com/office/officeart/2018/2/layout/IconVerticalSolidList"/>
    <dgm:cxn modelId="{11D3B13A-CD91-4679-83AB-318A57FA2BD4}" type="presParOf" srcId="{675940F9-B717-41A9-A2E7-92E061F24DB9}" destId="{AAFBA326-36E7-41C0-BBD9-A60629E28456}" srcOrd="0" destOrd="0" presId="urn:microsoft.com/office/officeart/2018/2/layout/IconVerticalSolidList"/>
    <dgm:cxn modelId="{48126B62-455B-4EC6-B92F-8CBFBE786B48}" type="presParOf" srcId="{675940F9-B717-41A9-A2E7-92E061F24DB9}" destId="{C5134972-1D62-41A4-9EE5-FD92C64B6B68}" srcOrd="1" destOrd="0" presId="urn:microsoft.com/office/officeart/2018/2/layout/IconVerticalSolidList"/>
    <dgm:cxn modelId="{2045B3A6-AD1A-4DE9-B139-206CB8795249}" type="presParOf" srcId="{675940F9-B717-41A9-A2E7-92E061F24DB9}" destId="{C38CE521-B88B-4712-BA50-E765A53CC923}" srcOrd="2" destOrd="0" presId="urn:microsoft.com/office/officeart/2018/2/layout/IconVerticalSolidList"/>
    <dgm:cxn modelId="{3B5B1386-F276-4404-BFA9-E334413BEEBD}" type="presParOf" srcId="{675940F9-B717-41A9-A2E7-92E061F24DB9}" destId="{2C8830CF-C287-4831-AC1A-BEB6E250089B}" srcOrd="3" destOrd="0" presId="urn:microsoft.com/office/officeart/2018/2/layout/IconVerticalSolidList"/>
    <dgm:cxn modelId="{7AC5A92F-6CB3-4712-A7B6-A65A05625A30}" type="presParOf" srcId="{427A9F7F-8BD6-4831-8A49-77F5306C7371}" destId="{1877FAC8-0276-4465-A4BD-351A5DEA6A82}" srcOrd="5" destOrd="0" presId="urn:microsoft.com/office/officeart/2018/2/layout/IconVerticalSolidList"/>
    <dgm:cxn modelId="{65916236-A3AF-4FF2-8EE2-E406B99970F5}" type="presParOf" srcId="{427A9F7F-8BD6-4831-8A49-77F5306C7371}" destId="{35A1635C-84EE-4695-8538-637C2317CB14}" srcOrd="6" destOrd="0" presId="urn:microsoft.com/office/officeart/2018/2/layout/IconVerticalSolidList"/>
    <dgm:cxn modelId="{C467835F-AC0B-4235-878B-86B5E53133B1}" type="presParOf" srcId="{35A1635C-84EE-4695-8538-637C2317CB14}" destId="{FDBE67F4-E219-422B-A081-54AC4DB80644}" srcOrd="0" destOrd="0" presId="urn:microsoft.com/office/officeart/2018/2/layout/IconVerticalSolidList"/>
    <dgm:cxn modelId="{BD33E789-C881-4D21-B0DF-CB0D0219D500}" type="presParOf" srcId="{35A1635C-84EE-4695-8538-637C2317CB14}" destId="{3208527B-A92B-46A5-ADDD-8D28561FF754}" srcOrd="1" destOrd="0" presId="urn:microsoft.com/office/officeart/2018/2/layout/IconVerticalSolidList"/>
    <dgm:cxn modelId="{3B4F22E7-7ED6-4BCE-8812-10A80DC9A60E}" type="presParOf" srcId="{35A1635C-84EE-4695-8538-637C2317CB14}" destId="{2DF7BE00-CA74-40A7-BC63-C9CB4FB381C1}" srcOrd="2" destOrd="0" presId="urn:microsoft.com/office/officeart/2018/2/layout/IconVerticalSolidList"/>
    <dgm:cxn modelId="{0439C5B1-1362-4B81-9846-1D0C79FAA90D}" type="presParOf" srcId="{35A1635C-84EE-4695-8538-637C2317CB14}" destId="{B54E0AC8-ACD4-4D78-883B-E02434190DDE}" srcOrd="3" destOrd="0" presId="urn:microsoft.com/office/officeart/2018/2/layout/IconVerticalSolidList"/>
    <dgm:cxn modelId="{9D0A2050-DA59-421B-8AB3-37A5502CCE78}" type="presParOf" srcId="{427A9F7F-8BD6-4831-8A49-77F5306C7371}" destId="{4FEAD8D3-28FE-4D3C-B654-52C4340E1830}" srcOrd="7" destOrd="0" presId="urn:microsoft.com/office/officeart/2018/2/layout/IconVerticalSolidList"/>
    <dgm:cxn modelId="{0F2B31F3-534A-4DD6-8D5F-5D4D2C6B2FA9}" type="presParOf" srcId="{427A9F7F-8BD6-4831-8A49-77F5306C7371}" destId="{D283F8C3-DE93-44D0-9913-CD27E48B20AD}" srcOrd="8" destOrd="0" presId="urn:microsoft.com/office/officeart/2018/2/layout/IconVerticalSolidList"/>
    <dgm:cxn modelId="{03C804B8-147B-4EF4-91F9-F6919AF596A3}" type="presParOf" srcId="{D283F8C3-DE93-44D0-9913-CD27E48B20AD}" destId="{47C7F3BF-DD98-4E40-9554-17487621F0D9}" srcOrd="0" destOrd="0" presId="urn:microsoft.com/office/officeart/2018/2/layout/IconVerticalSolidList"/>
    <dgm:cxn modelId="{B40495CC-6FC3-44F8-8E39-FE609B8B5BE4}" type="presParOf" srcId="{D283F8C3-DE93-44D0-9913-CD27E48B20AD}" destId="{9A4024E6-4986-4CAD-8FE3-18D99FDED75B}" srcOrd="1" destOrd="0" presId="urn:microsoft.com/office/officeart/2018/2/layout/IconVerticalSolidList"/>
    <dgm:cxn modelId="{FFF44CCC-D2CD-491A-A31C-B75C67D3249E}" type="presParOf" srcId="{D283F8C3-DE93-44D0-9913-CD27E48B20AD}" destId="{3B51CE3F-6FEB-47BF-A5D2-097DBDFF8F7D}" srcOrd="2" destOrd="0" presId="urn:microsoft.com/office/officeart/2018/2/layout/IconVerticalSolidList"/>
    <dgm:cxn modelId="{A436959D-9A25-4888-9480-E39A7C0FF815}" type="presParOf" srcId="{D283F8C3-DE93-44D0-9913-CD27E48B20AD}" destId="{DA063F37-DCB5-406D-AEC8-95912D022166}" srcOrd="3" destOrd="0" presId="urn:microsoft.com/office/officeart/2018/2/layout/IconVerticalSolidList"/>
    <dgm:cxn modelId="{831F14E1-C841-4685-877D-1C260B82D3CF}" type="presParOf" srcId="{427A9F7F-8BD6-4831-8A49-77F5306C7371}" destId="{E9E9ED90-ED1A-4C2D-B5B0-9537F0F88D90}" srcOrd="9" destOrd="0" presId="urn:microsoft.com/office/officeart/2018/2/layout/IconVerticalSolidList"/>
    <dgm:cxn modelId="{3691EA4E-693A-42E9-9AD0-03318E660482}" type="presParOf" srcId="{427A9F7F-8BD6-4831-8A49-77F5306C7371}" destId="{7D5CD5C7-7587-4784-927A-454C1AB629A0}" srcOrd="10" destOrd="0" presId="urn:microsoft.com/office/officeart/2018/2/layout/IconVerticalSolidList"/>
    <dgm:cxn modelId="{10C0140A-1B99-4DA4-9BA6-C1F629C7B11E}" type="presParOf" srcId="{7D5CD5C7-7587-4784-927A-454C1AB629A0}" destId="{BF239A03-8DBD-4C8F-88EF-C4D54ACFCB06}" srcOrd="0" destOrd="0" presId="urn:microsoft.com/office/officeart/2018/2/layout/IconVerticalSolidList"/>
    <dgm:cxn modelId="{F3C19BF5-730F-4440-943D-9DB0EBE635E1}" type="presParOf" srcId="{7D5CD5C7-7587-4784-927A-454C1AB629A0}" destId="{C4AF47C3-D025-41C0-A453-4A49D4F4655F}" srcOrd="1" destOrd="0" presId="urn:microsoft.com/office/officeart/2018/2/layout/IconVerticalSolidList"/>
    <dgm:cxn modelId="{80DA1CC6-7E72-44A8-BE8A-A5DEF3E1A09A}" type="presParOf" srcId="{7D5CD5C7-7587-4784-927A-454C1AB629A0}" destId="{E4C3975F-3032-49D1-AC94-C7E4F7E0F70C}" srcOrd="2" destOrd="0" presId="urn:microsoft.com/office/officeart/2018/2/layout/IconVerticalSolidList"/>
    <dgm:cxn modelId="{30F3B3D9-0FBF-4B82-B376-1C436B7E4EF2}" type="presParOf" srcId="{7D5CD5C7-7587-4784-927A-454C1AB629A0}" destId="{708438F6-A103-4126-BEDF-1B0117AB29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DF09C2-E650-4556-A21C-0B237FC84A0E}" type="doc">
      <dgm:prSet loTypeId="urn:microsoft.com/office/officeart/2005/8/layout/defaul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60453CF-1123-4551-8AAC-2BB4F4CF8695}">
      <dgm:prSet custT="1"/>
      <dgm:spPr/>
      <dgm:t>
        <a:bodyPr/>
        <a:lstStyle/>
        <a:p>
          <a:r>
            <a:rPr lang="en-GB" sz="1600" dirty="0"/>
            <a:t>Induction to the subject</a:t>
          </a:r>
          <a:endParaRPr lang="en-US" sz="1600" dirty="0"/>
        </a:p>
      </dgm:t>
    </dgm:pt>
    <dgm:pt modelId="{0B209B1B-5658-473B-A68E-D7DA109AF11C}" type="parTrans" cxnId="{D80B6F07-92E4-4BAC-B3A8-626109D87396}">
      <dgm:prSet/>
      <dgm:spPr/>
      <dgm:t>
        <a:bodyPr/>
        <a:lstStyle/>
        <a:p>
          <a:endParaRPr lang="en-US"/>
        </a:p>
      </dgm:t>
    </dgm:pt>
    <dgm:pt modelId="{D078D527-890D-4A4B-8CC3-354B0D854389}" type="sibTrans" cxnId="{D80B6F07-92E4-4BAC-B3A8-626109D87396}">
      <dgm:prSet/>
      <dgm:spPr/>
      <dgm:t>
        <a:bodyPr/>
        <a:lstStyle/>
        <a:p>
          <a:endParaRPr lang="en-US"/>
        </a:p>
      </dgm:t>
    </dgm:pt>
    <dgm:pt modelId="{375820EC-13AA-4CD5-A59F-2F6AF0AF9636}">
      <dgm:prSet custT="1"/>
      <dgm:spPr/>
      <dgm:t>
        <a:bodyPr/>
        <a:lstStyle/>
        <a:p>
          <a:r>
            <a:rPr lang="en-GB" sz="1600" dirty="0"/>
            <a:t>Signed document (on portal)</a:t>
          </a:r>
          <a:endParaRPr lang="en-US" sz="1600" dirty="0"/>
        </a:p>
      </dgm:t>
    </dgm:pt>
    <dgm:pt modelId="{012A1045-0141-40A8-AE85-012CB1F1609C}" type="parTrans" cxnId="{30303CEA-30CA-40F6-8FB5-B1C830468FDC}">
      <dgm:prSet/>
      <dgm:spPr/>
      <dgm:t>
        <a:bodyPr/>
        <a:lstStyle/>
        <a:p>
          <a:endParaRPr lang="en-US"/>
        </a:p>
      </dgm:t>
    </dgm:pt>
    <dgm:pt modelId="{D72742B8-BB98-4062-A159-A491774BCFEA}" type="sibTrans" cxnId="{30303CEA-30CA-40F6-8FB5-B1C830468FDC}">
      <dgm:prSet/>
      <dgm:spPr/>
      <dgm:t>
        <a:bodyPr/>
        <a:lstStyle/>
        <a:p>
          <a:endParaRPr lang="en-US"/>
        </a:p>
      </dgm:t>
    </dgm:pt>
    <dgm:pt modelId="{D4BA2F95-12C3-4F6B-99B5-74687F758E50}">
      <dgm:prSet custT="1"/>
      <dgm:spPr/>
      <dgm:t>
        <a:bodyPr/>
        <a:lstStyle/>
        <a:p>
          <a:r>
            <a:rPr lang="en-GB" sz="1600" dirty="0"/>
            <a:t>Learner Declaration on internal assessment or planning work prepared for controlled assessment. </a:t>
          </a:r>
          <a:endParaRPr lang="en-US" sz="1600" dirty="0"/>
        </a:p>
      </dgm:t>
    </dgm:pt>
    <dgm:pt modelId="{20E09439-67D5-4543-BCE8-27CF77F7BB43}" type="parTrans" cxnId="{E0050BEA-C6C1-4FE8-BB12-52D6665CA1A5}">
      <dgm:prSet/>
      <dgm:spPr/>
      <dgm:t>
        <a:bodyPr/>
        <a:lstStyle/>
        <a:p>
          <a:endParaRPr lang="en-US"/>
        </a:p>
      </dgm:t>
    </dgm:pt>
    <dgm:pt modelId="{681BA413-E98D-41BA-ADE1-7A6D78364262}" type="sibTrans" cxnId="{E0050BEA-C6C1-4FE8-BB12-52D6665CA1A5}">
      <dgm:prSet/>
      <dgm:spPr/>
      <dgm:t>
        <a:bodyPr/>
        <a:lstStyle/>
        <a:p>
          <a:endParaRPr lang="en-US"/>
        </a:p>
      </dgm:t>
    </dgm:pt>
    <dgm:pt modelId="{13F7D812-6879-418D-82DC-D55113985566}">
      <dgm:prSet custT="1"/>
      <dgm:spPr/>
      <dgm:t>
        <a:bodyPr/>
        <a:lstStyle/>
        <a:p>
          <a:r>
            <a:rPr lang="en-GB" sz="1600" dirty="0"/>
            <a:t>Malpractice/Plagiarism/Academic Honesty Incidence Report</a:t>
          </a:r>
          <a:endParaRPr lang="en-US" sz="1600" dirty="0"/>
        </a:p>
      </dgm:t>
    </dgm:pt>
    <dgm:pt modelId="{9F3B6105-F702-414C-AD9F-4EA1EA665C05}" type="parTrans" cxnId="{FFED49DE-AA77-4886-9D1A-978BC13B0AAD}">
      <dgm:prSet/>
      <dgm:spPr/>
      <dgm:t>
        <a:bodyPr/>
        <a:lstStyle/>
        <a:p>
          <a:endParaRPr lang="en-US"/>
        </a:p>
      </dgm:t>
    </dgm:pt>
    <dgm:pt modelId="{C82FC1D9-9494-4DCF-BF2A-043783F9E8DD}" type="sibTrans" cxnId="{FFED49DE-AA77-4886-9D1A-978BC13B0AAD}">
      <dgm:prSet/>
      <dgm:spPr/>
      <dgm:t>
        <a:bodyPr/>
        <a:lstStyle/>
        <a:p>
          <a:endParaRPr lang="en-US"/>
        </a:p>
      </dgm:t>
    </dgm:pt>
    <dgm:pt modelId="{4EDD367E-A984-461E-AF2F-30D20E4EC22C}">
      <dgm:prSet custT="1"/>
      <dgm:spPr/>
      <dgm:t>
        <a:bodyPr/>
        <a:lstStyle/>
        <a:p>
          <a:r>
            <a:rPr lang="en-GB" sz="1600" dirty="0"/>
            <a:t>Internal Verification </a:t>
          </a:r>
          <a:endParaRPr lang="en-US" sz="1600" dirty="0"/>
        </a:p>
      </dgm:t>
    </dgm:pt>
    <dgm:pt modelId="{E894C7E1-8FB4-429E-AF45-89E3C7BDEF37}" type="parTrans" cxnId="{8BFC4E04-C49F-4954-91BC-5F940A7A007F}">
      <dgm:prSet/>
      <dgm:spPr/>
      <dgm:t>
        <a:bodyPr/>
        <a:lstStyle/>
        <a:p>
          <a:endParaRPr lang="en-US"/>
        </a:p>
      </dgm:t>
    </dgm:pt>
    <dgm:pt modelId="{464DA2B6-0C86-4591-A97F-0390C1D6912D}" type="sibTrans" cxnId="{8BFC4E04-C49F-4954-91BC-5F940A7A007F}">
      <dgm:prSet/>
      <dgm:spPr/>
      <dgm:t>
        <a:bodyPr/>
        <a:lstStyle/>
        <a:p>
          <a:endParaRPr lang="en-US"/>
        </a:p>
      </dgm:t>
    </dgm:pt>
    <dgm:pt modelId="{377DD377-58D9-41CC-BCC9-7DD7E4CAE592}">
      <dgm:prSet custT="1"/>
      <dgm:spPr/>
      <dgm:t>
        <a:bodyPr/>
        <a:lstStyle/>
        <a:p>
          <a:r>
            <a:rPr lang="en-GB" sz="1600" dirty="0"/>
            <a:t>Appeals</a:t>
          </a:r>
          <a:endParaRPr lang="en-US" sz="1600" dirty="0"/>
        </a:p>
      </dgm:t>
    </dgm:pt>
    <dgm:pt modelId="{95E3ECA9-9098-40D0-B8A3-AC951B0F34AD}" type="parTrans" cxnId="{84CAC01F-6FFF-4DD5-B86D-D910FAB11068}">
      <dgm:prSet/>
      <dgm:spPr/>
      <dgm:t>
        <a:bodyPr/>
        <a:lstStyle/>
        <a:p>
          <a:endParaRPr lang="en-US"/>
        </a:p>
      </dgm:t>
    </dgm:pt>
    <dgm:pt modelId="{A02D723D-5478-4078-8537-A7B4A5410C41}" type="sibTrans" cxnId="{84CAC01F-6FFF-4DD5-B86D-D910FAB11068}">
      <dgm:prSet/>
      <dgm:spPr/>
      <dgm:t>
        <a:bodyPr/>
        <a:lstStyle/>
        <a:p>
          <a:endParaRPr lang="en-US"/>
        </a:p>
      </dgm:t>
    </dgm:pt>
    <dgm:pt modelId="{C695E7B7-5516-4E34-959F-30EC8DEE6DF9}">
      <dgm:prSet custT="1"/>
      <dgm:spPr/>
      <dgm:t>
        <a:bodyPr/>
        <a:lstStyle/>
        <a:p>
          <a:r>
            <a:rPr lang="en-GB" sz="1600" dirty="0"/>
            <a:t>Sampling Process (Standards Verification or External Moderation)</a:t>
          </a:r>
          <a:endParaRPr lang="en-US" sz="1600" dirty="0"/>
        </a:p>
      </dgm:t>
    </dgm:pt>
    <dgm:pt modelId="{795815AB-BC01-43F5-A7B2-67CEF0FF2F7F}" type="parTrans" cxnId="{7E1F5BC7-2D95-40EC-BF9E-CDD97ACC2F24}">
      <dgm:prSet/>
      <dgm:spPr/>
      <dgm:t>
        <a:bodyPr/>
        <a:lstStyle/>
        <a:p>
          <a:endParaRPr lang="en-US"/>
        </a:p>
      </dgm:t>
    </dgm:pt>
    <dgm:pt modelId="{0B22499E-2B94-41A1-B73C-5652BA9150AE}" type="sibTrans" cxnId="{7E1F5BC7-2D95-40EC-BF9E-CDD97ACC2F24}">
      <dgm:prSet/>
      <dgm:spPr/>
      <dgm:t>
        <a:bodyPr/>
        <a:lstStyle/>
        <a:p>
          <a:endParaRPr lang="en-US"/>
        </a:p>
      </dgm:t>
    </dgm:pt>
    <dgm:pt modelId="{3DE0C066-AA7B-436B-9281-474E9B985C07}" type="pres">
      <dgm:prSet presAssocID="{D8DF09C2-E650-4556-A21C-0B237FC84A0E}" presName="diagram" presStyleCnt="0">
        <dgm:presLayoutVars>
          <dgm:dir/>
          <dgm:resizeHandles val="exact"/>
        </dgm:presLayoutVars>
      </dgm:prSet>
      <dgm:spPr/>
    </dgm:pt>
    <dgm:pt modelId="{17F5E634-F0E5-495A-A2F7-26A3D8B1135B}" type="pres">
      <dgm:prSet presAssocID="{860453CF-1123-4551-8AAC-2BB4F4CF8695}" presName="node" presStyleLbl="node1" presStyleIdx="0" presStyleCnt="7">
        <dgm:presLayoutVars>
          <dgm:bulletEnabled val="1"/>
        </dgm:presLayoutVars>
      </dgm:prSet>
      <dgm:spPr/>
    </dgm:pt>
    <dgm:pt modelId="{8C550222-B5F7-44A7-89FA-0010DDA03113}" type="pres">
      <dgm:prSet presAssocID="{D078D527-890D-4A4B-8CC3-354B0D854389}" presName="sibTrans" presStyleCnt="0"/>
      <dgm:spPr/>
    </dgm:pt>
    <dgm:pt modelId="{84848EC2-66DD-4357-962A-E120EFAE8490}" type="pres">
      <dgm:prSet presAssocID="{375820EC-13AA-4CD5-A59F-2F6AF0AF9636}" presName="node" presStyleLbl="node1" presStyleIdx="1" presStyleCnt="7">
        <dgm:presLayoutVars>
          <dgm:bulletEnabled val="1"/>
        </dgm:presLayoutVars>
      </dgm:prSet>
      <dgm:spPr/>
    </dgm:pt>
    <dgm:pt modelId="{966DC9FF-1399-49DE-B0F3-9E7D7C9BF873}" type="pres">
      <dgm:prSet presAssocID="{D72742B8-BB98-4062-A159-A491774BCFEA}" presName="sibTrans" presStyleCnt="0"/>
      <dgm:spPr/>
    </dgm:pt>
    <dgm:pt modelId="{67EE3963-FCDE-4CFE-A7B4-CDA22C39F5A2}" type="pres">
      <dgm:prSet presAssocID="{D4BA2F95-12C3-4F6B-99B5-74687F758E50}" presName="node" presStyleLbl="node1" presStyleIdx="2" presStyleCnt="7">
        <dgm:presLayoutVars>
          <dgm:bulletEnabled val="1"/>
        </dgm:presLayoutVars>
      </dgm:prSet>
      <dgm:spPr/>
    </dgm:pt>
    <dgm:pt modelId="{ABB6B1B3-4184-44A9-AD58-41C20E5F16C0}" type="pres">
      <dgm:prSet presAssocID="{681BA413-E98D-41BA-ADE1-7A6D78364262}" presName="sibTrans" presStyleCnt="0"/>
      <dgm:spPr/>
    </dgm:pt>
    <dgm:pt modelId="{69010451-B84E-43F9-AB73-CC8CD01E1008}" type="pres">
      <dgm:prSet presAssocID="{13F7D812-6879-418D-82DC-D55113985566}" presName="node" presStyleLbl="node1" presStyleIdx="3" presStyleCnt="7">
        <dgm:presLayoutVars>
          <dgm:bulletEnabled val="1"/>
        </dgm:presLayoutVars>
      </dgm:prSet>
      <dgm:spPr/>
    </dgm:pt>
    <dgm:pt modelId="{BCFC68AE-AD3B-4CE5-BFA7-821CB7C4EAB8}" type="pres">
      <dgm:prSet presAssocID="{C82FC1D9-9494-4DCF-BF2A-043783F9E8DD}" presName="sibTrans" presStyleCnt="0"/>
      <dgm:spPr/>
    </dgm:pt>
    <dgm:pt modelId="{171F4357-4125-4A78-909E-FF10BF03523C}" type="pres">
      <dgm:prSet presAssocID="{4EDD367E-A984-461E-AF2F-30D20E4EC22C}" presName="node" presStyleLbl="node1" presStyleIdx="4" presStyleCnt="7">
        <dgm:presLayoutVars>
          <dgm:bulletEnabled val="1"/>
        </dgm:presLayoutVars>
      </dgm:prSet>
      <dgm:spPr/>
    </dgm:pt>
    <dgm:pt modelId="{AA3B9032-F990-4102-B7B7-9E15B27315A3}" type="pres">
      <dgm:prSet presAssocID="{464DA2B6-0C86-4591-A97F-0390C1D6912D}" presName="sibTrans" presStyleCnt="0"/>
      <dgm:spPr/>
    </dgm:pt>
    <dgm:pt modelId="{FE4F7E4B-B548-45E5-88C4-C5F35991D5D9}" type="pres">
      <dgm:prSet presAssocID="{377DD377-58D9-41CC-BCC9-7DD7E4CAE592}" presName="node" presStyleLbl="node1" presStyleIdx="5" presStyleCnt="7">
        <dgm:presLayoutVars>
          <dgm:bulletEnabled val="1"/>
        </dgm:presLayoutVars>
      </dgm:prSet>
      <dgm:spPr/>
    </dgm:pt>
    <dgm:pt modelId="{188B3956-820F-4ED3-BB69-5E3C64989932}" type="pres">
      <dgm:prSet presAssocID="{A02D723D-5478-4078-8537-A7B4A5410C41}" presName="sibTrans" presStyleCnt="0"/>
      <dgm:spPr/>
    </dgm:pt>
    <dgm:pt modelId="{4813F588-3CAE-4C95-83E4-B472915F000B}" type="pres">
      <dgm:prSet presAssocID="{C695E7B7-5516-4E34-959F-30EC8DEE6DF9}" presName="node" presStyleLbl="node1" presStyleIdx="6" presStyleCnt="7">
        <dgm:presLayoutVars>
          <dgm:bulletEnabled val="1"/>
        </dgm:presLayoutVars>
      </dgm:prSet>
      <dgm:spPr/>
    </dgm:pt>
  </dgm:ptLst>
  <dgm:cxnLst>
    <dgm:cxn modelId="{8BFC4E04-C49F-4954-91BC-5F940A7A007F}" srcId="{D8DF09C2-E650-4556-A21C-0B237FC84A0E}" destId="{4EDD367E-A984-461E-AF2F-30D20E4EC22C}" srcOrd="4" destOrd="0" parTransId="{E894C7E1-8FB4-429E-AF45-89E3C7BDEF37}" sibTransId="{464DA2B6-0C86-4591-A97F-0390C1D6912D}"/>
    <dgm:cxn modelId="{D80B6F07-92E4-4BAC-B3A8-626109D87396}" srcId="{D8DF09C2-E650-4556-A21C-0B237FC84A0E}" destId="{860453CF-1123-4551-8AAC-2BB4F4CF8695}" srcOrd="0" destOrd="0" parTransId="{0B209B1B-5658-473B-A68E-D7DA109AF11C}" sibTransId="{D078D527-890D-4A4B-8CC3-354B0D854389}"/>
    <dgm:cxn modelId="{84CAC01F-6FFF-4DD5-B86D-D910FAB11068}" srcId="{D8DF09C2-E650-4556-A21C-0B237FC84A0E}" destId="{377DD377-58D9-41CC-BCC9-7DD7E4CAE592}" srcOrd="5" destOrd="0" parTransId="{95E3ECA9-9098-40D0-B8A3-AC951B0F34AD}" sibTransId="{A02D723D-5478-4078-8537-A7B4A5410C41}"/>
    <dgm:cxn modelId="{16749A3A-74FE-46A1-888A-28DE25F30769}" type="presOf" srcId="{377DD377-58D9-41CC-BCC9-7DD7E4CAE592}" destId="{FE4F7E4B-B548-45E5-88C4-C5F35991D5D9}" srcOrd="0" destOrd="0" presId="urn:microsoft.com/office/officeart/2005/8/layout/default"/>
    <dgm:cxn modelId="{E3F34E41-1951-43F9-9F67-61F8A309757C}" type="presOf" srcId="{860453CF-1123-4551-8AAC-2BB4F4CF8695}" destId="{17F5E634-F0E5-495A-A2F7-26A3D8B1135B}" srcOrd="0" destOrd="0" presId="urn:microsoft.com/office/officeart/2005/8/layout/default"/>
    <dgm:cxn modelId="{D0107969-23AE-4108-9A99-49BA3DA5ACEA}" type="presOf" srcId="{C695E7B7-5516-4E34-959F-30EC8DEE6DF9}" destId="{4813F588-3CAE-4C95-83E4-B472915F000B}" srcOrd="0" destOrd="0" presId="urn:microsoft.com/office/officeart/2005/8/layout/default"/>
    <dgm:cxn modelId="{81CBA96C-7DF7-4615-B96C-0B2C378E8020}" type="presOf" srcId="{D4BA2F95-12C3-4F6B-99B5-74687F758E50}" destId="{67EE3963-FCDE-4CFE-A7B4-CDA22C39F5A2}" srcOrd="0" destOrd="0" presId="urn:microsoft.com/office/officeart/2005/8/layout/default"/>
    <dgm:cxn modelId="{4C041396-8C73-458D-9126-6BC672B16C3E}" type="presOf" srcId="{13F7D812-6879-418D-82DC-D55113985566}" destId="{69010451-B84E-43F9-AB73-CC8CD01E1008}" srcOrd="0" destOrd="0" presId="urn:microsoft.com/office/officeart/2005/8/layout/default"/>
    <dgm:cxn modelId="{43AB71AA-A88F-4F86-B38C-08617B5AB7B0}" type="presOf" srcId="{4EDD367E-A984-461E-AF2F-30D20E4EC22C}" destId="{171F4357-4125-4A78-909E-FF10BF03523C}" srcOrd="0" destOrd="0" presId="urn:microsoft.com/office/officeart/2005/8/layout/default"/>
    <dgm:cxn modelId="{7E1F5BC7-2D95-40EC-BF9E-CDD97ACC2F24}" srcId="{D8DF09C2-E650-4556-A21C-0B237FC84A0E}" destId="{C695E7B7-5516-4E34-959F-30EC8DEE6DF9}" srcOrd="6" destOrd="0" parTransId="{795815AB-BC01-43F5-A7B2-67CEF0FF2F7F}" sibTransId="{0B22499E-2B94-41A1-B73C-5652BA9150AE}"/>
    <dgm:cxn modelId="{63A600D3-6F1E-41D2-A88F-2939ED28954A}" type="presOf" srcId="{375820EC-13AA-4CD5-A59F-2F6AF0AF9636}" destId="{84848EC2-66DD-4357-962A-E120EFAE8490}" srcOrd="0" destOrd="0" presId="urn:microsoft.com/office/officeart/2005/8/layout/default"/>
    <dgm:cxn modelId="{A8E729DD-3AB8-463E-BE40-F996159FA175}" type="presOf" srcId="{D8DF09C2-E650-4556-A21C-0B237FC84A0E}" destId="{3DE0C066-AA7B-436B-9281-474E9B985C07}" srcOrd="0" destOrd="0" presId="urn:microsoft.com/office/officeart/2005/8/layout/default"/>
    <dgm:cxn modelId="{FFED49DE-AA77-4886-9D1A-978BC13B0AAD}" srcId="{D8DF09C2-E650-4556-A21C-0B237FC84A0E}" destId="{13F7D812-6879-418D-82DC-D55113985566}" srcOrd="3" destOrd="0" parTransId="{9F3B6105-F702-414C-AD9F-4EA1EA665C05}" sibTransId="{C82FC1D9-9494-4DCF-BF2A-043783F9E8DD}"/>
    <dgm:cxn modelId="{E0050BEA-C6C1-4FE8-BB12-52D6665CA1A5}" srcId="{D8DF09C2-E650-4556-A21C-0B237FC84A0E}" destId="{D4BA2F95-12C3-4F6B-99B5-74687F758E50}" srcOrd="2" destOrd="0" parTransId="{20E09439-67D5-4543-BCE8-27CF77F7BB43}" sibTransId="{681BA413-E98D-41BA-ADE1-7A6D78364262}"/>
    <dgm:cxn modelId="{30303CEA-30CA-40F6-8FB5-B1C830468FDC}" srcId="{D8DF09C2-E650-4556-A21C-0B237FC84A0E}" destId="{375820EC-13AA-4CD5-A59F-2F6AF0AF9636}" srcOrd="1" destOrd="0" parTransId="{012A1045-0141-40A8-AE85-012CB1F1609C}" sibTransId="{D72742B8-BB98-4062-A159-A491774BCFEA}"/>
    <dgm:cxn modelId="{ABB9C250-0EC7-4959-BE81-3B58ADA4F108}" type="presParOf" srcId="{3DE0C066-AA7B-436B-9281-474E9B985C07}" destId="{17F5E634-F0E5-495A-A2F7-26A3D8B1135B}" srcOrd="0" destOrd="0" presId="urn:microsoft.com/office/officeart/2005/8/layout/default"/>
    <dgm:cxn modelId="{43BB352B-4031-4DB8-A9E5-C1F0414A0AEF}" type="presParOf" srcId="{3DE0C066-AA7B-436B-9281-474E9B985C07}" destId="{8C550222-B5F7-44A7-89FA-0010DDA03113}" srcOrd="1" destOrd="0" presId="urn:microsoft.com/office/officeart/2005/8/layout/default"/>
    <dgm:cxn modelId="{7B712574-924D-4445-A6DD-65E467524C7C}" type="presParOf" srcId="{3DE0C066-AA7B-436B-9281-474E9B985C07}" destId="{84848EC2-66DD-4357-962A-E120EFAE8490}" srcOrd="2" destOrd="0" presId="urn:microsoft.com/office/officeart/2005/8/layout/default"/>
    <dgm:cxn modelId="{F3EF0182-422A-4118-B698-86EA3AA991E3}" type="presParOf" srcId="{3DE0C066-AA7B-436B-9281-474E9B985C07}" destId="{966DC9FF-1399-49DE-B0F3-9E7D7C9BF873}" srcOrd="3" destOrd="0" presId="urn:microsoft.com/office/officeart/2005/8/layout/default"/>
    <dgm:cxn modelId="{9D779FE4-165B-4CA1-A086-BA34FFF717E9}" type="presParOf" srcId="{3DE0C066-AA7B-436B-9281-474E9B985C07}" destId="{67EE3963-FCDE-4CFE-A7B4-CDA22C39F5A2}" srcOrd="4" destOrd="0" presId="urn:microsoft.com/office/officeart/2005/8/layout/default"/>
    <dgm:cxn modelId="{929A4078-D9C8-492D-A6C1-0C381B0094AF}" type="presParOf" srcId="{3DE0C066-AA7B-436B-9281-474E9B985C07}" destId="{ABB6B1B3-4184-44A9-AD58-41C20E5F16C0}" srcOrd="5" destOrd="0" presId="urn:microsoft.com/office/officeart/2005/8/layout/default"/>
    <dgm:cxn modelId="{1018B63D-901A-40A7-B858-B0E4372BC3C2}" type="presParOf" srcId="{3DE0C066-AA7B-436B-9281-474E9B985C07}" destId="{69010451-B84E-43F9-AB73-CC8CD01E1008}" srcOrd="6" destOrd="0" presId="urn:microsoft.com/office/officeart/2005/8/layout/default"/>
    <dgm:cxn modelId="{414C6E66-CF2A-4E71-9B7A-F2C15A563EAA}" type="presParOf" srcId="{3DE0C066-AA7B-436B-9281-474E9B985C07}" destId="{BCFC68AE-AD3B-4CE5-BFA7-821CB7C4EAB8}" srcOrd="7" destOrd="0" presId="urn:microsoft.com/office/officeart/2005/8/layout/default"/>
    <dgm:cxn modelId="{DBA53480-1F92-46DA-8E60-97801304B966}" type="presParOf" srcId="{3DE0C066-AA7B-436B-9281-474E9B985C07}" destId="{171F4357-4125-4A78-909E-FF10BF03523C}" srcOrd="8" destOrd="0" presId="urn:microsoft.com/office/officeart/2005/8/layout/default"/>
    <dgm:cxn modelId="{08F9F47F-2FAD-4A62-9457-A97F27050939}" type="presParOf" srcId="{3DE0C066-AA7B-436B-9281-474E9B985C07}" destId="{AA3B9032-F990-4102-B7B7-9E15B27315A3}" srcOrd="9" destOrd="0" presId="urn:microsoft.com/office/officeart/2005/8/layout/default"/>
    <dgm:cxn modelId="{152A9726-B7C1-48D6-B6AE-013EFE2AF688}" type="presParOf" srcId="{3DE0C066-AA7B-436B-9281-474E9B985C07}" destId="{FE4F7E4B-B548-45E5-88C4-C5F35991D5D9}" srcOrd="10" destOrd="0" presId="urn:microsoft.com/office/officeart/2005/8/layout/default"/>
    <dgm:cxn modelId="{B959B39F-8CA3-4BCE-9F48-D9FB05CD3BAC}" type="presParOf" srcId="{3DE0C066-AA7B-436B-9281-474E9B985C07}" destId="{188B3956-820F-4ED3-BB69-5E3C64989932}" srcOrd="11" destOrd="0" presId="urn:microsoft.com/office/officeart/2005/8/layout/default"/>
    <dgm:cxn modelId="{C8FC5369-D82B-4734-9F96-E1FF5CC30328}" type="presParOf" srcId="{3DE0C066-AA7B-436B-9281-474E9B985C07}" destId="{4813F588-3CAE-4C95-83E4-B472915F000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08711-773C-47E1-A6BC-6451717D29BD}">
      <dsp:nvSpPr>
        <dsp:cNvPr id="0" name=""/>
        <dsp:cNvSpPr/>
      </dsp:nvSpPr>
      <dsp:spPr>
        <a:xfrm>
          <a:off x="750914" y="1163656"/>
          <a:ext cx="1081248" cy="10812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65F93-4E1D-4B59-8CF6-7589AB029CA2}">
      <dsp:nvSpPr>
        <dsp:cNvPr id="0" name=""/>
        <dsp:cNvSpPr/>
      </dsp:nvSpPr>
      <dsp:spPr>
        <a:xfrm>
          <a:off x="90151" y="2574806"/>
          <a:ext cx="2402775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Bespoke careers advice</a:t>
          </a:r>
          <a:endParaRPr lang="en-US" sz="2800" kern="1200" dirty="0"/>
        </a:p>
      </dsp:txBody>
      <dsp:txXfrm>
        <a:off x="90151" y="2574806"/>
        <a:ext cx="2402775" cy="787500"/>
      </dsp:txXfrm>
    </dsp:sp>
    <dsp:sp modelId="{9EA698D7-93DC-4C49-9E65-70290762777E}">
      <dsp:nvSpPr>
        <dsp:cNvPr id="0" name=""/>
        <dsp:cNvSpPr/>
      </dsp:nvSpPr>
      <dsp:spPr>
        <a:xfrm>
          <a:off x="3574175" y="1163656"/>
          <a:ext cx="1081248" cy="10812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831C23-62E0-4311-ACB5-BE41BCFD30E1}">
      <dsp:nvSpPr>
        <dsp:cNvPr id="0" name=""/>
        <dsp:cNvSpPr/>
      </dsp:nvSpPr>
      <dsp:spPr>
        <a:xfrm>
          <a:off x="2913412" y="2574806"/>
          <a:ext cx="2402775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Study Skills</a:t>
          </a:r>
          <a:endParaRPr lang="en-US" sz="2800" kern="1200" dirty="0"/>
        </a:p>
      </dsp:txBody>
      <dsp:txXfrm>
        <a:off x="2913412" y="2574806"/>
        <a:ext cx="2402775" cy="787500"/>
      </dsp:txXfrm>
    </dsp:sp>
    <dsp:sp modelId="{449F9DC8-377E-4E85-B6DB-AD8DD2ABC4C7}">
      <dsp:nvSpPr>
        <dsp:cNvPr id="0" name=""/>
        <dsp:cNvSpPr/>
      </dsp:nvSpPr>
      <dsp:spPr>
        <a:xfrm>
          <a:off x="6397436" y="1163656"/>
          <a:ext cx="1081248" cy="10812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CB3563-769E-44A0-8B71-A85A37C084D0}">
      <dsp:nvSpPr>
        <dsp:cNvPr id="0" name=""/>
        <dsp:cNvSpPr/>
      </dsp:nvSpPr>
      <dsp:spPr>
        <a:xfrm>
          <a:off x="5736673" y="2574806"/>
          <a:ext cx="2402775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Essential life skills</a:t>
          </a:r>
          <a:endParaRPr lang="en-US" sz="2800" kern="1200" dirty="0"/>
        </a:p>
      </dsp:txBody>
      <dsp:txXfrm>
        <a:off x="5736673" y="2574806"/>
        <a:ext cx="2402775" cy="78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C46F8-D80A-401B-918A-47498622E929}">
      <dsp:nvSpPr>
        <dsp:cNvPr id="0" name=""/>
        <dsp:cNvSpPr/>
      </dsp:nvSpPr>
      <dsp:spPr>
        <a:xfrm>
          <a:off x="0" y="1834"/>
          <a:ext cx="8229600" cy="929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FFC90-553C-47C2-835F-9E56B61AF5AF}">
      <dsp:nvSpPr>
        <dsp:cNvPr id="0" name=""/>
        <dsp:cNvSpPr/>
      </dsp:nvSpPr>
      <dsp:spPr>
        <a:xfrm>
          <a:off x="281319" y="211081"/>
          <a:ext cx="511490" cy="5114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47E73-E2E8-4BEB-8234-3EBF5FF0B240}">
      <dsp:nvSpPr>
        <dsp:cNvPr id="0" name=""/>
        <dsp:cNvSpPr/>
      </dsp:nvSpPr>
      <dsp:spPr>
        <a:xfrm>
          <a:off x="1074130" y="1834"/>
          <a:ext cx="7155469" cy="929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3" tIns="98423" rIns="98423" bIns="984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Each Unit has an individual unit grade</a:t>
          </a:r>
          <a:endParaRPr lang="en-US" sz="2200" kern="1200"/>
        </a:p>
      </dsp:txBody>
      <dsp:txXfrm>
        <a:off x="1074130" y="1834"/>
        <a:ext cx="7155469" cy="929982"/>
      </dsp:txXfrm>
    </dsp:sp>
    <dsp:sp modelId="{093ABEA2-5C94-43A2-8DB9-B36B3A025250}">
      <dsp:nvSpPr>
        <dsp:cNvPr id="0" name=""/>
        <dsp:cNvSpPr/>
      </dsp:nvSpPr>
      <dsp:spPr>
        <a:xfrm>
          <a:off x="0" y="1164313"/>
          <a:ext cx="8229600" cy="929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7668D-02B5-48A0-A0E8-83F28A2E19D3}">
      <dsp:nvSpPr>
        <dsp:cNvPr id="0" name=""/>
        <dsp:cNvSpPr/>
      </dsp:nvSpPr>
      <dsp:spPr>
        <a:xfrm>
          <a:off x="281319" y="1373559"/>
          <a:ext cx="511490" cy="5114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BD61FA-C13E-4EE9-BAAA-FB67F1E56EF6}">
      <dsp:nvSpPr>
        <dsp:cNvPr id="0" name=""/>
        <dsp:cNvSpPr/>
      </dsp:nvSpPr>
      <dsp:spPr>
        <a:xfrm>
          <a:off x="1074130" y="1164313"/>
          <a:ext cx="7155469" cy="929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3" tIns="98423" rIns="98423" bIns="984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Each unit is worth a specific number of points.</a:t>
          </a:r>
          <a:endParaRPr lang="en-US" sz="2200" kern="1200"/>
        </a:p>
      </dsp:txBody>
      <dsp:txXfrm>
        <a:off x="1074130" y="1164313"/>
        <a:ext cx="7155469" cy="929982"/>
      </dsp:txXfrm>
    </dsp:sp>
    <dsp:sp modelId="{EB1524D0-366B-4EF3-95E4-F500BA7D051E}">
      <dsp:nvSpPr>
        <dsp:cNvPr id="0" name=""/>
        <dsp:cNvSpPr/>
      </dsp:nvSpPr>
      <dsp:spPr>
        <a:xfrm>
          <a:off x="0" y="2326791"/>
          <a:ext cx="8229600" cy="929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8C8D48-67C8-4083-8C98-EABBF196222D}">
      <dsp:nvSpPr>
        <dsp:cNvPr id="0" name=""/>
        <dsp:cNvSpPr/>
      </dsp:nvSpPr>
      <dsp:spPr>
        <a:xfrm>
          <a:off x="281319" y="2536037"/>
          <a:ext cx="511490" cy="5114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F2F3D-1132-41CF-A170-BBDD90C4391F}">
      <dsp:nvSpPr>
        <dsp:cNvPr id="0" name=""/>
        <dsp:cNvSpPr/>
      </dsp:nvSpPr>
      <dsp:spPr>
        <a:xfrm>
          <a:off x="1074130" y="2326791"/>
          <a:ext cx="7155469" cy="929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3" tIns="98423" rIns="98423" bIns="984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All unit points are added up at the end to reach an overall full Qualification Grade.</a:t>
          </a:r>
          <a:endParaRPr lang="en-US" sz="2200" kern="1200"/>
        </a:p>
      </dsp:txBody>
      <dsp:txXfrm>
        <a:off x="1074130" y="2326791"/>
        <a:ext cx="7155469" cy="929982"/>
      </dsp:txXfrm>
    </dsp:sp>
    <dsp:sp modelId="{4E96117C-7A56-4A2C-8C32-254A53EC382B}">
      <dsp:nvSpPr>
        <dsp:cNvPr id="0" name=""/>
        <dsp:cNvSpPr/>
      </dsp:nvSpPr>
      <dsp:spPr>
        <a:xfrm>
          <a:off x="0" y="3489270"/>
          <a:ext cx="8229600" cy="929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37F8E2-90EB-43A1-A0BC-2DE3011C9693}">
      <dsp:nvSpPr>
        <dsp:cNvPr id="0" name=""/>
        <dsp:cNvSpPr/>
      </dsp:nvSpPr>
      <dsp:spPr>
        <a:xfrm>
          <a:off x="281319" y="3698516"/>
          <a:ext cx="511490" cy="5114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C4EF4A-1835-4435-ACCB-C6896DCAA298}">
      <dsp:nvSpPr>
        <dsp:cNvPr id="0" name=""/>
        <dsp:cNvSpPr/>
      </dsp:nvSpPr>
      <dsp:spPr>
        <a:xfrm>
          <a:off x="1074130" y="3489270"/>
          <a:ext cx="7155469" cy="929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3" tIns="98423" rIns="98423" bIns="984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There are both internal and external assessments on all courses.</a:t>
          </a:r>
          <a:endParaRPr lang="en-US" sz="2200" kern="1200"/>
        </a:p>
      </dsp:txBody>
      <dsp:txXfrm>
        <a:off x="1074130" y="3489270"/>
        <a:ext cx="7155469" cy="929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B0611-F27F-4194-AA61-3DD05B26612C}">
      <dsp:nvSpPr>
        <dsp:cNvPr id="0" name=""/>
        <dsp:cNvSpPr/>
      </dsp:nvSpPr>
      <dsp:spPr>
        <a:xfrm>
          <a:off x="0" y="714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7CC639-B12D-487E-97F8-B84FA60E0464}">
      <dsp:nvSpPr>
        <dsp:cNvPr id="0" name=""/>
        <dsp:cNvSpPr/>
      </dsp:nvSpPr>
      <dsp:spPr>
        <a:xfrm>
          <a:off x="0" y="714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Critical Coursework/Assignments</a:t>
          </a:r>
          <a:endParaRPr lang="en-US" sz="2300" kern="1200"/>
        </a:p>
      </dsp:txBody>
      <dsp:txXfrm>
        <a:off x="0" y="714"/>
        <a:ext cx="5111749" cy="835954"/>
      </dsp:txXfrm>
    </dsp:sp>
    <dsp:sp modelId="{CC03D0C4-188D-4968-9268-7109561F1BFD}">
      <dsp:nvSpPr>
        <dsp:cNvPr id="0" name=""/>
        <dsp:cNvSpPr/>
      </dsp:nvSpPr>
      <dsp:spPr>
        <a:xfrm>
          <a:off x="0" y="836669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8F8B6-1F7D-497D-9A6E-ADE2BF60AEA0}">
      <dsp:nvSpPr>
        <dsp:cNvPr id="0" name=""/>
        <dsp:cNvSpPr/>
      </dsp:nvSpPr>
      <dsp:spPr>
        <a:xfrm>
          <a:off x="0" y="836669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Set and marked by the tutor</a:t>
          </a:r>
          <a:endParaRPr lang="en-US" sz="2300" kern="1200"/>
        </a:p>
      </dsp:txBody>
      <dsp:txXfrm>
        <a:off x="0" y="836669"/>
        <a:ext cx="5111749" cy="835954"/>
      </dsp:txXfrm>
    </dsp:sp>
    <dsp:sp modelId="{2214C03E-C656-484E-AFDE-BE2F89CD48A2}">
      <dsp:nvSpPr>
        <dsp:cNvPr id="0" name=""/>
        <dsp:cNvSpPr/>
      </dsp:nvSpPr>
      <dsp:spPr>
        <a:xfrm>
          <a:off x="0" y="1672624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15820-C7B9-443B-8D03-EEFDAA3BD26A}">
      <dsp:nvSpPr>
        <dsp:cNvPr id="0" name=""/>
        <dsp:cNvSpPr/>
      </dsp:nvSpPr>
      <dsp:spPr>
        <a:xfrm>
          <a:off x="0" y="1672624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Internal Verification/Moderation</a:t>
          </a:r>
          <a:endParaRPr lang="en-US" sz="2300" kern="1200"/>
        </a:p>
      </dsp:txBody>
      <dsp:txXfrm>
        <a:off x="0" y="1672624"/>
        <a:ext cx="5111749" cy="835954"/>
      </dsp:txXfrm>
    </dsp:sp>
    <dsp:sp modelId="{2568DAD3-1BAB-4EDA-B9F5-80AFD6FD6A15}">
      <dsp:nvSpPr>
        <dsp:cNvPr id="0" name=""/>
        <dsp:cNvSpPr/>
      </dsp:nvSpPr>
      <dsp:spPr>
        <a:xfrm>
          <a:off x="0" y="2508579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FE4DE-7030-4021-871A-61DDBE309214}">
      <dsp:nvSpPr>
        <dsp:cNvPr id="0" name=""/>
        <dsp:cNvSpPr/>
      </dsp:nvSpPr>
      <dsp:spPr>
        <a:xfrm>
          <a:off x="0" y="2508579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External Verification/Moderation</a:t>
          </a:r>
          <a:endParaRPr lang="en-US" sz="2300" kern="1200"/>
        </a:p>
      </dsp:txBody>
      <dsp:txXfrm>
        <a:off x="0" y="2508579"/>
        <a:ext cx="5111749" cy="835954"/>
      </dsp:txXfrm>
    </dsp:sp>
    <dsp:sp modelId="{49D49283-8F62-4E2E-B49E-262DF0332798}">
      <dsp:nvSpPr>
        <dsp:cNvPr id="0" name=""/>
        <dsp:cNvSpPr/>
      </dsp:nvSpPr>
      <dsp:spPr>
        <a:xfrm>
          <a:off x="0" y="3344533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85F8D-32D9-4753-B262-7E479A4CC0BB}">
      <dsp:nvSpPr>
        <dsp:cNvPr id="0" name=""/>
        <dsp:cNvSpPr/>
      </dsp:nvSpPr>
      <dsp:spPr>
        <a:xfrm>
          <a:off x="0" y="3344533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Resubmissions allowed – </a:t>
          </a:r>
          <a:r>
            <a:rPr lang="en-GB" sz="2300" b="1" kern="1200"/>
            <a:t>if criteria met!</a:t>
          </a:r>
          <a:endParaRPr lang="en-US" sz="2300" kern="1200"/>
        </a:p>
      </dsp:txBody>
      <dsp:txXfrm>
        <a:off x="0" y="3344533"/>
        <a:ext cx="5111749" cy="835954"/>
      </dsp:txXfrm>
    </dsp:sp>
    <dsp:sp modelId="{AFC64FF0-CE20-4E9C-BFB6-FD7D4F6BE0F5}">
      <dsp:nvSpPr>
        <dsp:cNvPr id="0" name=""/>
        <dsp:cNvSpPr/>
      </dsp:nvSpPr>
      <dsp:spPr>
        <a:xfrm>
          <a:off x="0" y="4180488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FACCC-1ECC-4162-B155-B11E4D94D432}">
      <dsp:nvSpPr>
        <dsp:cNvPr id="0" name=""/>
        <dsp:cNvSpPr/>
      </dsp:nvSpPr>
      <dsp:spPr>
        <a:xfrm>
          <a:off x="0" y="4180488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Potential to FAIL – varies on course</a:t>
          </a:r>
          <a:endParaRPr lang="en-US" sz="2300" kern="1200"/>
        </a:p>
      </dsp:txBody>
      <dsp:txXfrm>
        <a:off x="0" y="4180488"/>
        <a:ext cx="5111749" cy="835954"/>
      </dsp:txXfrm>
    </dsp:sp>
    <dsp:sp modelId="{0796ABE4-2643-4A15-B4BA-30E5C33C3B96}">
      <dsp:nvSpPr>
        <dsp:cNvPr id="0" name=""/>
        <dsp:cNvSpPr/>
      </dsp:nvSpPr>
      <dsp:spPr>
        <a:xfrm>
          <a:off x="0" y="5016443"/>
          <a:ext cx="51117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0C716-7977-4C08-AB25-BAE777ACEEA7}">
      <dsp:nvSpPr>
        <dsp:cNvPr id="0" name=""/>
        <dsp:cNvSpPr/>
      </dsp:nvSpPr>
      <dsp:spPr>
        <a:xfrm>
          <a:off x="0" y="5016443"/>
          <a:ext cx="5111749" cy="83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Teams/Turnitin</a:t>
          </a:r>
          <a:endParaRPr lang="en-US" sz="2300" kern="1200"/>
        </a:p>
      </dsp:txBody>
      <dsp:txXfrm>
        <a:off x="0" y="5016443"/>
        <a:ext cx="5111749" cy="8359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D0860-F65B-4042-B228-6F5173D356A7}">
      <dsp:nvSpPr>
        <dsp:cNvPr id="0" name=""/>
        <dsp:cNvSpPr/>
      </dsp:nvSpPr>
      <dsp:spPr>
        <a:xfrm>
          <a:off x="-75216" y="439192"/>
          <a:ext cx="8229600" cy="19569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C04BD-E16E-4F27-964C-507D5886790B}">
      <dsp:nvSpPr>
        <dsp:cNvPr id="0" name=""/>
        <dsp:cNvSpPr/>
      </dsp:nvSpPr>
      <dsp:spPr>
        <a:xfrm>
          <a:off x="333912" y="1045737"/>
          <a:ext cx="743871" cy="7438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BE67E-DD37-4B64-B012-C5EEA01956D9}">
      <dsp:nvSpPr>
        <dsp:cNvPr id="0" name=""/>
        <dsp:cNvSpPr/>
      </dsp:nvSpPr>
      <dsp:spPr>
        <a:xfrm>
          <a:off x="1486912" y="741427"/>
          <a:ext cx="3703320" cy="1352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139" tIns="143139" rIns="143139" bIns="14313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Once the assessment has been set there are </a:t>
          </a:r>
          <a:r>
            <a:rPr lang="en-GB" sz="2500" b="1" u="sng" kern="1200" dirty="0"/>
            <a:t>a few critical rules.</a:t>
          </a:r>
          <a:endParaRPr lang="en-US" sz="2500" kern="1200" dirty="0"/>
        </a:p>
      </dsp:txBody>
      <dsp:txXfrm>
        <a:off x="1486912" y="741427"/>
        <a:ext cx="3703320" cy="1352492"/>
      </dsp:txXfrm>
    </dsp:sp>
    <dsp:sp modelId="{32AFC6A1-4E5C-4224-935E-0127E0C76D91}">
      <dsp:nvSpPr>
        <dsp:cNvPr id="0" name=""/>
        <dsp:cNvSpPr/>
      </dsp:nvSpPr>
      <dsp:spPr>
        <a:xfrm>
          <a:off x="5036744" y="457430"/>
          <a:ext cx="3268072" cy="1920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139" tIns="143139" rIns="143139" bIns="14313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Learners must meet the initial submission deadline. (or an agreed extension)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Work must be authenticated.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All tasks must be attempted.</a:t>
          </a:r>
          <a:endParaRPr lang="en-US" sz="1800" kern="1200" dirty="0"/>
        </a:p>
      </dsp:txBody>
      <dsp:txXfrm>
        <a:off x="5036744" y="457430"/>
        <a:ext cx="3268072" cy="1920485"/>
      </dsp:txXfrm>
    </dsp:sp>
    <dsp:sp modelId="{84C0D3C9-ED2F-4E93-B9E9-E609B1345484}">
      <dsp:nvSpPr>
        <dsp:cNvPr id="0" name=""/>
        <dsp:cNvSpPr/>
      </dsp:nvSpPr>
      <dsp:spPr>
        <a:xfrm>
          <a:off x="-75216" y="2783753"/>
          <a:ext cx="8229600" cy="11487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D9C4-47F4-49E4-AB97-3A5D7018D307}">
      <dsp:nvSpPr>
        <dsp:cNvPr id="0" name=""/>
        <dsp:cNvSpPr/>
      </dsp:nvSpPr>
      <dsp:spPr>
        <a:xfrm>
          <a:off x="333912" y="2986173"/>
          <a:ext cx="743871" cy="7438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F783E-53F1-4F2A-A616-117289D21505}">
      <dsp:nvSpPr>
        <dsp:cNvPr id="0" name=""/>
        <dsp:cNvSpPr/>
      </dsp:nvSpPr>
      <dsp:spPr>
        <a:xfrm>
          <a:off x="1486912" y="2734277"/>
          <a:ext cx="6664415" cy="1352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139" tIns="143139" rIns="143139" bIns="14313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u="sng" kern="1200" dirty="0"/>
            <a:t>If a learner does not meet the above criteria work will not necessarily qualify for resubmission.</a:t>
          </a:r>
          <a:endParaRPr lang="en-US" sz="1800" kern="1200" dirty="0"/>
        </a:p>
      </dsp:txBody>
      <dsp:txXfrm>
        <a:off x="1486912" y="2734277"/>
        <a:ext cx="6664415" cy="13524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18614-A833-4F1B-AD73-9D3E452CF1A9}">
      <dsp:nvSpPr>
        <dsp:cNvPr id="0" name=""/>
        <dsp:cNvSpPr/>
      </dsp:nvSpPr>
      <dsp:spPr>
        <a:xfrm>
          <a:off x="0" y="4499"/>
          <a:ext cx="4733106" cy="698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0174C-1AAD-4CB8-9F7A-873FAB4386A7}">
      <dsp:nvSpPr>
        <dsp:cNvPr id="0" name=""/>
        <dsp:cNvSpPr/>
      </dsp:nvSpPr>
      <dsp:spPr>
        <a:xfrm>
          <a:off x="211171" y="161568"/>
          <a:ext cx="384323" cy="3839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44B97-6A8B-46AC-85D9-2C1D5DC25AD5}">
      <dsp:nvSpPr>
        <dsp:cNvPr id="0" name=""/>
        <dsp:cNvSpPr/>
      </dsp:nvSpPr>
      <dsp:spPr>
        <a:xfrm>
          <a:off x="806666" y="4499"/>
          <a:ext cx="3889996" cy="763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7" tIns="80807" rIns="80807" bIns="8080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Students must submit work via ‘Turnitin.</a:t>
          </a:r>
        </a:p>
      </dsp:txBody>
      <dsp:txXfrm>
        <a:off x="806666" y="4499"/>
        <a:ext cx="3889996" cy="763533"/>
      </dsp:txXfrm>
    </dsp:sp>
    <dsp:sp modelId="{74097F91-0472-40B2-A2E6-DF47A8E738CB}">
      <dsp:nvSpPr>
        <dsp:cNvPr id="0" name=""/>
        <dsp:cNvSpPr/>
      </dsp:nvSpPr>
      <dsp:spPr>
        <a:xfrm>
          <a:off x="0" y="958916"/>
          <a:ext cx="4733106" cy="698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A60C7-873C-4475-BB1D-5CA80AC9E67B}">
      <dsp:nvSpPr>
        <dsp:cNvPr id="0" name=""/>
        <dsp:cNvSpPr/>
      </dsp:nvSpPr>
      <dsp:spPr>
        <a:xfrm>
          <a:off x="211171" y="1115985"/>
          <a:ext cx="384323" cy="383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69637-C30A-451A-B97A-DD4F1FE16B64}">
      <dsp:nvSpPr>
        <dsp:cNvPr id="0" name=""/>
        <dsp:cNvSpPr/>
      </dsp:nvSpPr>
      <dsp:spPr>
        <a:xfrm>
          <a:off x="806666" y="958916"/>
          <a:ext cx="3889996" cy="763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7" tIns="80807" rIns="80807" bIns="8080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Work can be submitted from anywhere as long as students can access the internet.</a:t>
          </a:r>
        </a:p>
      </dsp:txBody>
      <dsp:txXfrm>
        <a:off x="806666" y="958916"/>
        <a:ext cx="3889996" cy="763533"/>
      </dsp:txXfrm>
    </dsp:sp>
    <dsp:sp modelId="{AAFBA326-36E7-41C0-BBD9-A60629E28456}">
      <dsp:nvSpPr>
        <dsp:cNvPr id="0" name=""/>
        <dsp:cNvSpPr/>
      </dsp:nvSpPr>
      <dsp:spPr>
        <a:xfrm>
          <a:off x="0" y="1913332"/>
          <a:ext cx="4733106" cy="698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34972-1D62-41A4-9EE5-FD92C64B6B68}">
      <dsp:nvSpPr>
        <dsp:cNvPr id="0" name=""/>
        <dsp:cNvSpPr/>
      </dsp:nvSpPr>
      <dsp:spPr>
        <a:xfrm>
          <a:off x="211171" y="2070402"/>
          <a:ext cx="384323" cy="3839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8830CF-C287-4831-AC1A-BEB6E250089B}">
      <dsp:nvSpPr>
        <dsp:cNvPr id="0" name=""/>
        <dsp:cNvSpPr/>
      </dsp:nvSpPr>
      <dsp:spPr>
        <a:xfrm>
          <a:off x="806666" y="1913332"/>
          <a:ext cx="3889996" cy="763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7" tIns="80807" rIns="80807" bIns="8080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Students will have the opportunity to familiarise themselves with ‘Turnitin’ before their first official submission. </a:t>
          </a:r>
        </a:p>
      </dsp:txBody>
      <dsp:txXfrm>
        <a:off x="806666" y="1913332"/>
        <a:ext cx="3889996" cy="763533"/>
      </dsp:txXfrm>
    </dsp:sp>
    <dsp:sp modelId="{FDBE67F4-E219-422B-A081-54AC4DB80644}">
      <dsp:nvSpPr>
        <dsp:cNvPr id="0" name=""/>
        <dsp:cNvSpPr/>
      </dsp:nvSpPr>
      <dsp:spPr>
        <a:xfrm>
          <a:off x="0" y="2867749"/>
          <a:ext cx="4733106" cy="698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08527B-A92B-46A5-ADDD-8D28561FF754}">
      <dsp:nvSpPr>
        <dsp:cNvPr id="0" name=""/>
        <dsp:cNvSpPr/>
      </dsp:nvSpPr>
      <dsp:spPr>
        <a:xfrm>
          <a:off x="211171" y="3024819"/>
          <a:ext cx="384323" cy="3839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E0AC8-ACD4-4D78-883B-E02434190DDE}">
      <dsp:nvSpPr>
        <dsp:cNvPr id="0" name=""/>
        <dsp:cNvSpPr/>
      </dsp:nvSpPr>
      <dsp:spPr>
        <a:xfrm>
          <a:off x="806666" y="2867749"/>
          <a:ext cx="3889996" cy="763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7" tIns="80807" rIns="80807" bIns="8080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Checks for originality and gives an originality score and AI misuse.</a:t>
          </a:r>
          <a:endParaRPr lang="en-US" sz="1400" kern="1200"/>
        </a:p>
      </dsp:txBody>
      <dsp:txXfrm>
        <a:off x="806666" y="2867749"/>
        <a:ext cx="3889996" cy="763533"/>
      </dsp:txXfrm>
    </dsp:sp>
    <dsp:sp modelId="{47C7F3BF-DD98-4E40-9554-17487621F0D9}">
      <dsp:nvSpPr>
        <dsp:cNvPr id="0" name=""/>
        <dsp:cNvSpPr/>
      </dsp:nvSpPr>
      <dsp:spPr>
        <a:xfrm>
          <a:off x="0" y="3822166"/>
          <a:ext cx="4733106" cy="698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024E6-4986-4CAD-8FE3-18D99FDED75B}">
      <dsp:nvSpPr>
        <dsp:cNvPr id="0" name=""/>
        <dsp:cNvSpPr/>
      </dsp:nvSpPr>
      <dsp:spPr>
        <a:xfrm>
          <a:off x="211171" y="3979236"/>
          <a:ext cx="384323" cy="3839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63F37-DCB5-406D-AEC8-95912D022166}">
      <dsp:nvSpPr>
        <dsp:cNvPr id="0" name=""/>
        <dsp:cNvSpPr/>
      </dsp:nvSpPr>
      <dsp:spPr>
        <a:xfrm>
          <a:off x="806666" y="3822166"/>
          <a:ext cx="3889996" cy="763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7" tIns="80807" rIns="80807" bIns="8080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Allows platform for recording grades, giving feedback and providing verbal feedback.</a:t>
          </a:r>
          <a:endParaRPr lang="en-US" sz="1400" kern="1200"/>
        </a:p>
      </dsp:txBody>
      <dsp:txXfrm>
        <a:off x="806666" y="3822166"/>
        <a:ext cx="3889996" cy="763533"/>
      </dsp:txXfrm>
    </dsp:sp>
    <dsp:sp modelId="{BF239A03-8DBD-4C8F-88EF-C4D54ACFCB06}">
      <dsp:nvSpPr>
        <dsp:cNvPr id="0" name=""/>
        <dsp:cNvSpPr/>
      </dsp:nvSpPr>
      <dsp:spPr>
        <a:xfrm>
          <a:off x="0" y="4776583"/>
          <a:ext cx="4733106" cy="6980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F47C3-D025-41C0-A453-4A49D4F4655F}">
      <dsp:nvSpPr>
        <dsp:cNvPr id="0" name=""/>
        <dsp:cNvSpPr/>
      </dsp:nvSpPr>
      <dsp:spPr>
        <a:xfrm>
          <a:off x="211171" y="4933653"/>
          <a:ext cx="384323" cy="38394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8438F6-A103-4126-BEDF-1B0117AB2951}">
      <dsp:nvSpPr>
        <dsp:cNvPr id="0" name=""/>
        <dsp:cNvSpPr/>
      </dsp:nvSpPr>
      <dsp:spPr>
        <a:xfrm>
          <a:off x="806666" y="4776583"/>
          <a:ext cx="3889996" cy="763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07" tIns="80807" rIns="80807" bIns="8080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Keeps learner work safe and secure.</a:t>
          </a:r>
          <a:endParaRPr lang="en-US" sz="1400" kern="1200"/>
        </a:p>
      </dsp:txBody>
      <dsp:txXfrm>
        <a:off x="806666" y="4776583"/>
        <a:ext cx="3889996" cy="7635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5E634-F0E5-495A-A2F7-26A3D8B1135B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Induction to the subject</a:t>
          </a:r>
          <a:endParaRPr lang="en-US" sz="1600" kern="1200" dirty="0"/>
        </a:p>
      </dsp:txBody>
      <dsp:txXfrm>
        <a:off x="495061" y="645"/>
        <a:ext cx="2262336" cy="1357401"/>
      </dsp:txXfrm>
    </dsp:sp>
    <dsp:sp modelId="{84848EC2-66DD-4357-962A-E120EFAE8490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Signed document (on portal)</a:t>
          </a:r>
          <a:endParaRPr lang="en-US" sz="1600" kern="1200" dirty="0"/>
        </a:p>
      </dsp:txBody>
      <dsp:txXfrm>
        <a:off x="2983631" y="645"/>
        <a:ext cx="2262336" cy="1357401"/>
      </dsp:txXfrm>
    </dsp:sp>
    <dsp:sp modelId="{67EE3963-FCDE-4CFE-A7B4-CDA22C39F5A2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Learner Declaration on internal assessment or planning work prepared for controlled assessment. </a:t>
          </a:r>
          <a:endParaRPr lang="en-US" sz="1600" kern="1200" dirty="0"/>
        </a:p>
      </dsp:txBody>
      <dsp:txXfrm>
        <a:off x="5472201" y="645"/>
        <a:ext cx="2262336" cy="1357401"/>
      </dsp:txXfrm>
    </dsp:sp>
    <dsp:sp modelId="{69010451-B84E-43F9-AB73-CC8CD01E1008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Malpractice/Plagiarism/Academic Honesty Incidence Report</a:t>
          </a:r>
          <a:endParaRPr lang="en-US" sz="1600" kern="1200" dirty="0"/>
        </a:p>
      </dsp:txBody>
      <dsp:txXfrm>
        <a:off x="495061" y="1584280"/>
        <a:ext cx="2262336" cy="1357401"/>
      </dsp:txXfrm>
    </dsp:sp>
    <dsp:sp modelId="{171F4357-4125-4A78-909E-FF10BF03523C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Internal Verification </a:t>
          </a:r>
          <a:endParaRPr lang="en-US" sz="1600" kern="1200" dirty="0"/>
        </a:p>
      </dsp:txBody>
      <dsp:txXfrm>
        <a:off x="2983631" y="1584280"/>
        <a:ext cx="2262336" cy="1357401"/>
      </dsp:txXfrm>
    </dsp:sp>
    <dsp:sp modelId="{FE4F7E4B-B548-45E5-88C4-C5F35991D5D9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Appeals</a:t>
          </a:r>
          <a:endParaRPr lang="en-US" sz="1600" kern="1200" dirty="0"/>
        </a:p>
      </dsp:txBody>
      <dsp:txXfrm>
        <a:off x="5472201" y="1584280"/>
        <a:ext cx="2262336" cy="1357401"/>
      </dsp:txXfrm>
    </dsp:sp>
    <dsp:sp modelId="{4813F588-3CAE-4C95-83E4-B472915F000B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Sampling Process (Standards Verification or External Moderation)</a:t>
          </a:r>
          <a:endParaRPr lang="en-US" sz="1600" kern="1200" dirty="0"/>
        </a:p>
      </dsp:txBody>
      <dsp:txXfrm>
        <a:off x="2983631" y="3167916"/>
        <a:ext cx="2262336" cy="1357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9429E846-7307-4FFC-8307-257BEEEF91D7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C2591100-A0C0-49C8-AAC9-4F09DE190F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526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AB1A608F-511D-4572-9C02-1DABE4674926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4599"/>
            <a:ext cx="5438140" cy="446746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F94CDF75-A375-4732-8062-3FC985B36C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57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DF75-A375-4732-8062-3FC985B36C6B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9013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52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251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076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EB78A-E78D-4388-8EF2-AF4087F143E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153150"/>
            <a:ext cx="1956026" cy="59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60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050" name="Picture 1" descr="image00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93296"/>
            <a:ext cx="23050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6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20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47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51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413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37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117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99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54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25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D04AF-885D-4495-8F04-3605E2062288}" type="datetimeFigureOut">
              <a:rPr lang="en-GB" smtClean="0"/>
              <a:t>05/09/2024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64C54-7E1B-4AC6-9443-8836FE573B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96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http://resources.hereford.ac.uk/email/banner-collegeofyear.jp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crb@hereford.ac.uk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7B0BD5-E8C5-DEC1-9FD3-C4B9285EFE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82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522A44-24CB-16E6-9916-2800031B6E1D}"/>
              </a:ext>
            </a:extLst>
          </p:cNvPr>
          <p:cNvSpPr/>
          <p:nvPr/>
        </p:nvSpPr>
        <p:spPr>
          <a:xfrm>
            <a:off x="0" y="2636912"/>
            <a:ext cx="9180512" cy="19442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772400" cy="1470025"/>
          </a:xfrm>
        </p:spPr>
        <p:txBody>
          <a:bodyPr>
            <a:normAutofit/>
          </a:bodyPr>
          <a:lstStyle/>
          <a:p>
            <a:r>
              <a:rPr lang="en-GB" b="1" dirty="0"/>
              <a:t>INFORMATION EVENING FOR PARENTS OF LEVEL 2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14264"/>
            <a:ext cx="6400800" cy="13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September 2024</a:t>
            </a:r>
          </a:p>
          <a:p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BD6009A-287D-0F2C-3181-DBFB76D08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95268"/>
            <a:ext cx="1054734" cy="1056387"/>
          </a:xfrm>
          <a:prstGeom prst="rect">
            <a:avLst/>
          </a:prstGeom>
        </p:spPr>
      </p:pic>
      <p:pic>
        <p:nvPicPr>
          <p:cNvPr id="8" name="x__x0000_i1031" descr="College of Year Banner">
            <a:extLst>
              <a:ext uri="{FF2B5EF4-FFF2-40B4-BE49-F238E27FC236}">
                <a16:creationId xmlns:a16="http://schemas.microsoft.com/office/drawing/2014/main" id="{FF5B1010-AC3B-01D2-8A8D-CE59FF87197A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824" y="1456642"/>
            <a:ext cx="2025176" cy="97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966397-F7A3-6F8E-5709-B5CA93290CEF}"/>
              </a:ext>
            </a:extLst>
          </p:cNvPr>
          <p:cNvSpPr/>
          <p:nvPr/>
        </p:nvSpPr>
        <p:spPr>
          <a:xfrm>
            <a:off x="-33329" y="5722723"/>
            <a:ext cx="9180512" cy="1159678"/>
          </a:xfrm>
          <a:prstGeom prst="rect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9990C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963EB-1D19-84D8-9C62-034C2DAB5F5D}"/>
              </a:ext>
            </a:extLst>
          </p:cNvPr>
          <p:cNvSpPr txBox="1"/>
          <p:nvPr/>
        </p:nvSpPr>
        <p:spPr>
          <a:xfrm>
            <a:off x="200798" y="5809508"/>
            <a:ext cx="8595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>
                <a:solidFill>
                  <a:srgbClr val="392364"/>
                </a:solidFill>
                <a:latin typeface="Myriad Pro" panose="020B0503030403020204" pitchFamily="34" charset="0"/>
                <a:ea typeface="ＭＳ Ｐゴシック" panose="020B0600070205080204" pitchFamily="34" charset="-128"/>
              </a:rPr>
              <a:t>HEREFORD SIXTH FORM COLLEGE IS AS GOOD AS IT GETS IN THE STATE SECTOR FOR SIXTH FORM EDUCATION, IT GIVES INDEPENDENT SCHOOLS A TERRIFIC RUN FOR THEIR MONEY. </a:t>
            </a:r>
            <a:r>
              <a:rPr lang="en-GB" altLang="en-US" sz="1600" b="1" i="1" dirty="0">
                <a:solidFill>
                  <a:srgbClr val="392364"/>
                </a:solidFill>
                <a:latin typeface="Myriad Pro Light" panose="020B0403030403020204" pitchFamily="34" charset="0"/>
                <a:ea typeface="ＭＳ Ｐゴシック" panose="020B0600070205080204" pitchFamily="34" charset="-128"/>
              </a:rPr>
              <a:t>- </a:t>
            </a:r>
            <a:r>
              <a:rPr lang="en-GB" altLang="en-US" sz="1400" b="1" i="1" dirty="0">
                <a:solidFill>
                  <a:srgbClr val="392364"/>
                </a:solidFill>
                <a:latin typeface="Myriad Pro Light" panose="020B0403030403020204" pitchFamily="34" charset="0"/>
                <a:ea typeface="ＭＳ Ｐゴシック" panose="020B0600070205080204" pitchFamily="34" charset="-128"/>
              </a:rPr>
              <a:t>THE GOOD SCHOOLS GUIDE</a:t>
            </a:r>
            <a:endParaRPr lang="en-GB" altLang="en-US" sz="1600" b="1" i="1" dirty="0">
              <a:solidFill>
                <a:srgbClr val="392364"/>
              </a:solidFill>
              <a:latin typeface="Myriad Pro Light" panose="020B0403030403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664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E93F22-A022-F208-8446-8FF40A0B2FDA}"/>
              </a:ext>
            </a:extLst>
          </p:cNvPr>
          <p:cNvSpPr/>
          <p:nvPr/>
        </p:nvSpPr>
        <p:spPr>
          <a:xfrm>
            <a:off x="539553" y="1628800"/>
            <a:ext cx="3600399" cy="12961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30F5B-AE89-2C1A-2919-092B7EDF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703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Who is with you tonight?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2A1B1-16BF-0233-ECF7-F5F2CCFCCD1A}"/>
              </a:ext>
            </a:extLst>
          </p:cNvPr>
          <p:cNvSpPr/>
          <p:nvPr/>
        </p:nvSpPr>
        <p:spPr>
          <a:xfrm>
            <a:off x="539553" y="3645024"/>
            <a:ext cx="3600399" cy="13681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57D55-16A6-FD1F-A228-BA951C696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9" y="1772816"/>
            <a:ext cx="3240359" cy="4608513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b="1" dirty="0"/>
              <a:t>Catherine Brearey </a:t>
            </a:r>
            <a:r>
              <a:rPr lang="en-GB" sz="2400" dirty="0"/>
              <a:t>Principal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400" b="1" dirty="0"/>
              <a:t>Sophie Wheadon </a:t>
            </a:r>
          </a:p>
          <a:p>
            <a:pPr marL="0" indent="0" algn="ctr">
              <a:buNone/>
            </a:pPr>
            <a:r>
              <a:rPr lang="en-GB" sz="2400" dirty="0"/>
              <a:t>Senior Vocational Curriculum Lead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D189E3-19AB-E9D8-212F-A1B89137BECC}"/>
              </a:ext>
            </a:extLst>
          </p:cNvPr>
          <p:cNvSpPr/>
          <p:nvPr/>
        </p:nvSpPr>
        <p:spPr>
          <a:xfrm>
            <a:off x="5004050" y="1628800"/>
            <a:ext cx="3682750" cy="12961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9DFF7-A451-004D-1146-A741374B0BBA}"/>
              </a:ext>
            </a:extLst>
          </p:cNvPr>
          <p:cNvSpPr txBox="1"/>
          <p:nvPr/>
        </p:nvSpPr>
        <p:spPr>
          <a:xfrm>
            <a:off x="5187523" y="1722206"/>
            <a:ext cx="3466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400" b="1" dirty="0"/>
              <a:t>Phil Tranter </a:t>
            </a:r>
          </a:p>
          <a:p>
            <a:pPr marL="0" indent="0" algn="ctr">
              <a:buNone/>
            </a:pPr>
            <a:r>
              <a:rPr lang="en-GB" sz="2400" dirty="0"/>
              <a:t>Deputy Principal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9C13F8-030C-01E8-C3E4-E66D67ECDD68}"/>
              </a:ext>
            </a:extLst>
          </p:cNvPr>
          <p:cNvSpPr/>
          <p:nvPr/>
        </p:nvSpPr>
        <p:spPr>
          <a:xfrm>
            <a:off x="5004050" y="3645024"/>
            <a:ext cx="3682750" cy="136815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184CB-C583-04CB-03F0-0D3B4D2F75A2}"/>
              </a:ext>
            </a:extLst>
          </p:cNvPr>
          <p:cNvSpPr txBox="1"/>
          <p:nvPr/>
        </p:nvSpPr>
        <p:spPr>
          <a:xfrm>
            <a:off x="5292080" y="3861048"/>
            <a:ext cx="3168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Lead Tutors </a:t>
            </a:r>
          </a:p>
          <a:p>
            <a:pPr algn="ctr"/>
            <a:r>
              <a:rPr lang="en-GB" sz="2400" dirty="0"/>
              <a:t>Jules, Jade and Gemma</a:t>
            </a:r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5072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GB" b="1" dirty="0"/>
              <a:t>What do we want from our student’s time with us?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95536" y="184775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</a:pPr>
            <a:r>
              <a:rPr lang="en-GB" dirty="0"/>
              <a:t>Course success</a:t>
            </a:r>
          </a:p>
          <a:p>
            <a:pPr>
              <a:buClr>
                <a:schemeClr val="accent1"/>
              </a:buClr>
            </a:pPr>
            <a:r>
              <a:rPr lang="en-GB" dirty="0"/>
              <a:t>Give their maximum effort in all things</a:t>
            </a:r>
          </a:p>
          <a:p>
            <a:pPr>
              <a:buClr>
                <a:schemeClr val="accent1"/>
              </a:buClr>
            </a:pPr>
            <a:r>
              <a:rPr lang="en-GB" dirty="0"/>
              <a:t>Get physically and mentally active - Impact!</a:t>
            </a:r>
          </a:p>
          <a:p>
            <a:pPr>
              <a:buClr>
                <a:schemeClr val="accent1"/>
              </a:buClr>
            </a:pPr>
            <a:r>
              <a:rPr lang="en-GB" dirty="0"/>
              <a:t>Meet new friends</a:t>
            </a:r>
          </a:p>
          <a:p>
            <a:pPr>
              <a:buClr>
                <a:schemeClr val="accent1"/>
              </a:buClr>
            </a:pPr>
            <a:r>
              <a:rPr lang="en-GB" dirty="0"/>
              <a:t>Help, respect and support each other</a:t>
            </a:r>
          </a:p>
          <a:p>
            <a:pPr>
              <a:buClr>
                <a:schemeClr val="accent1"/>
              </a:buClr>
            </a:pPr>
            <a:r>
              <a:rPr lang="en-GB" dirty="0"/>
              <a:t>Enjoy their time</a:t>
            </a:r>
          </a:p>
          <a:p>
            <a:endParaRPr lang="en-GB" dirty="0"/>
          </a:p>
        </p:txBody>
      </p:sp>
      <p:pic>
        <p:nvPicPr>
          <p:cNvPr id="3" name="Picture 2" descr="A group of women sitting at a table&#10;&#10;Description automatically generated">
            <a:extLst>
              <a:ext uri="{FF2B5EF4-FFF2-40B4-BE49-F238E27FC236}">
                <a16:creationId xmlns:a16="http://schemas.microsoft.com/office/drawing/2014/main" id="{9D14B3BE-0C85-1E03-F522-42CD7CFE8B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32" y="2420888"/>
            <a:ext cx="421246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7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36964-7947-028E-5D0A-7869FD1EA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96A34-731A-8CC0-8E5F-4AAC19957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18" y="1340768"/>
            <a:ext cx="8229600" cy="48245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8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importance of a grade 4/C in Maths and English:</a:t>
            </a:r>
          </a:p>
          <a:p>
            <a:pPr marL="0" indent="0">
              <a:buNone/>
            </a:pPr>
            <a:endParaRPr lang="en-GB" sz="8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recruiting universities will accept Grade 4/C in Maths and English for a range of degrees.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example, the University of the West of England (Bristol - one of the most popular universities with our students) offer degree courses with GCSE grades 4 in the following subjects: </a:t>
            </a:r>
          </a:p>
          <a:p>
            <a:pPr marL="0" indent="0">
              <a:buNone/>
            </a:pPr>
            <a:endParaRPr lang="en-GB" sz="6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6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Nursing</a:t>
            </a:r>
          </a:p>
          <a:p>
            <a:pPr marL="0" indent="0">
              <a:buNone/>
            </a:pPr>
            <a:r>
              <a:rPr lang="en-GB" sz="6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Paramedic Science</a:t>
            </a:r>
          </a:p>
          <a:p>
            <a:pPr marL="0" indent="0">
              <a:buNone/>
            </a:pPr>
            <a:r>
              <a:rPr lang="en-GB" sz="6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Cyber Security and Digital Forensics</a:t>
            </a:r>
          </a:p>
          <a:p>
            <a:pPr marL="0" indent="0">
              <a:buNone/>
            </a:pPr>
            <a:r>
              <a:rPr lang="en-GB" sz="6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Interior design</a:t>
            </a:r>
          </a:p>
          <a:p>
            <a:pPr marL="0" indent="0">
              <a:buNone/>
            </a:pPr>
            <a:r>
              <a:rPr lang="en-GB" sz="6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</a:t>
            </a:r>
          </a:p>
          <a:p>
            <a:pPr marL="0" indent="0"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Other, more competitive universities will often ask for higher grades at GCSE.</a:t>
            </a:r>
          </a:p>
          <a:p>
            <a:pPr marL="0" indent="0"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6400" u="sng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6400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careers that require English and Maths include</a:t>
            </a: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Armed Forces</a:t>
            </a:r>
          </a:p>
          <a:p>
            <a:pPr marL="0" indent="0"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Sports Development and Coaching</a:t>
            </a:r>
          </a:p>
          <a:p>
            <a:pPr marL="0" indent="0">
              <a:buNone/>
            </a:pPr>
            <a:r>
              <a:rPr lang="en-GB" sz="6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Police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GB" sz="135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35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GB" sz="135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35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939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657C-7230-DEB3-7032-719D5A67B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5040"/>
            <a:ext cx="8229600" cy="659392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Overview of the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9BF52-8EAC-5B9B-6A07-FA47E8221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261" y="925440"/>
            <a:ext cx="6120679" cy="5803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EBAF98-C3D0-782C-3B0B-5226F0618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03" y="4826040"/>
            <a:ext cx="2785993" cy="1234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B7F5DF-8C1B-AC6A-9F8D-F43A279EC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27" y="3399655"/>
            <a:ext cx="2703411" cy="123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115A0-EF45-588A-5C3D-0E4577EED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922114"/>
          </a:xfrm>
        </p:spPr>
        <p:txBody>
          <a:bodyPr/>
          <a:lstStyle/>
          <a:p>
            <a:r>
              <a:rPr lang="en-GB" dirty="0"/>
              <a:t>Attendance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046D6F1-A0EF-5154-CFB2-6127D2BA9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908" y="1772816"/>
            <a:ext cx="6653824" cy="38489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A7B693-AB15-15BB-7458-5535673245A2}"/>
              </a:ext>
            </a:extLst>
          </p:cNvPr>
          <p:cNvSpPr/>
          <p:nvPr/>
        </p:nvSpPr>
        <p:spPr>
          <a:xfrm>
            <a:off x="899592" y="1556792"/>
            <a:ext cx="7200800" cy="44644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054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F72D15-A156-26EB-94ED-B0180B8BE2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25"/>
          <a:stretch/>
        </p:blipFill>
        <p:spPr>
          <a:xfrm>
            <a:off x="107503" y="980728"/>
            <a:ext cx="8796131" cy="432048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AC9286D-0CE8-E434-9BB2-FD46DA9F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r>
              <a:rPr lang="en-GB" sz="3200" dirty="0"/>
              <a:t>Attendance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32536-70F6-3993-1E9A-1D2F15DB7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897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F07C2E-ED4C-E15F-385E-9F6018D7A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073828"/>
            <a:ext cx="5256584" cy="550953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153447-1266-3D27-0D8C-7F0441FC9EA2}"/>
              </a:ext>
            </a:extLst>
          </p:cNvPr>
          <p:cNvSpPr/>
          <p:nvPr/>
        </p:nvSpPr>
        <p:spPr>
          <a:xfrm>
            <a:off x="395536" y="980728"/>
            <a:ext cx="5544616" cy="56886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118AED-ACB0-24D6-8470-2744CD7F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74639"/>
            <a:ext cx="8291512" cy="490066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r>
              <a:rPr lang="en-GB" sz="3200" dirty="0"/>
              <a:t>Attendance contract</a:t>
            </a:r>
          </a:p>
        </p:txBody>
      </p:sp>
    </p:spTree>
    <p:extLst>
      <p:ext uri="{BB962C8B-B14F-4D97-AF65-F5344CB8AC3E}">
        <p14:creationId xmlns:p14="http://schemas.microsoft.com/office/powerpoint/2010/main" val="4134102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5EE50-BF63-4E11-C18A-A83A8871B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7C445A-8EC4-7E9F-7149-1B26F8501C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35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3E4A54A8-5141-7CD3-79BD-7052FCA17C17}"/>
              </a:ext>
            </a:extLst>
          </p:cNvPr>
          <p:cNvSpPr txBox="1">
            <a:spLocks/>
          </p:cNvSpPr>
          <p:nvPr/>
        </p:nvSpPr>
        <p:spPr>
          <a:xfrm>
            <a:off x="539552" y="365919"/>
            <a:ext cx="8229600" cy="1143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Impact sessions</a:t>
            </a:r>
          </a:p>
        </p:txBody>
      </p:sp>
    </p:spTree>
    <p:extLst>
      <p:ext uri="{BB962C8B-B14F-4D97-AF65-F5344CB8AC3E}">
        <p14:creationId xmlns:p14="http://schemas.microsoft.com/office/powerpoint/2010/main" val="227822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550E0442-BEF2-41CB-8EFF-D3E84AB0CF99}"/>
              </a:ext>
            </a:extLst>
          </p:cNvPr>
          <p:cNvSpPr/>
          <p:nvPr/>
        </p:nvSpPr>
        <p:spPr>
          <a:xfrm>
            <a:off x="408914" y="4077072"/>
            <a:ext cx="8351838" cy="1166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A7E239C-BBF0-4A49-B7F9-01ED0CBAE79B}"/>
              </a:ext>
            </a:extLst>
          </p:cNvPr>
          <p:cNvSpPr/>
          <p:nvPr/>
        </p:nvSpPr>
        <p:spPr>
          <a:xfrm>
            <a:off x="408914" y="1542636"/>
            <a:ext cx="8351838" cy="1166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408914" y="285748"/>
            <a:ext cx="8351838" cy="56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GB" altLang="en-US" sz="3600" dirty="0">
                <a:solidFill>
                  <a:srgbClr val="392364"/>
                </a:solidFill>
                <a:latin typeface="DM Serif Display" pitchFamily="2" charset="0"/>
              </a:rPr>
              <a:t>Level 2 Programme of Study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79487E4-4BFD-44F6-B8B5-E665DEA8C622}"/>
              </a:ext>
            </a:extLst>
          </p:cNvPr>
          <p:cNvSpPr/>
          <p:nvPr/>
        </p:nvSpPr>
        <p:spPr>
          <a:xfrm>
            <a:off x="3682359" y="1909754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DB4032B-6F63-447D-BA99-13C6F45714E7}"/>
              </a:ext>
            </a:extLst>
          </p:cNvPr>
          <p:cNvSpPr/>
          <p:nvPr/>
        </p:nvSpPr>
        <p:spPr>
          <a:xfrm>
            <a:off x="4688307" y="1909754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FE43EE-68E2-48A0-BFE1-A3C8C920197A}"/>
              </a:ext>
            </a:extLst>
          </p:cNvPr>
          <p:cNvSpPr txBox="1"/>
          <p:nvPr/>
        </p:nvSpPr>
        <p:spPr>
          <a:xfrm>
            <a:off x="4211960" y="1875808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0851AF-ACC3-4DD2-84C8-4E6DE18E189D}"/>
              </a:ext>
            </a:extLst>
          </p:cNvPr>
          <p:cNvSpPr txBox="1"/>
          <p:nvPr/>
        </p:nvSpPr>
        <p:spPr>
          <a:xfrm>
            <a:off x="3216886" y="188464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735702-FF5F-47FC-BB8A-241EBEF91C20}"/>
              </a:ext>
            </a:extLst>
          </p:cNvPr>
          <p:cNvSpPr txBox="1"/>
          <p:nvPr/>
        </p:nvSpPr>
        <p:spPr>
          <a:xfrm>
            <a:off x="647564" y="1877791"/>
            <a:ext cx="1612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" panose="020B0703030403020204" pitchFamily="34" charset="0"/>
              </a:rPr>
              <a:t>Year 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6B764A7-685D-4D60-8C51-AB13800CB3DA}"/>
              </a:ext>
            </a:extLst>
          </p:cNvPr>
          <p:cNvSpPr txBox="1"/>
          <p:nvPr/>
        </p:nvSpPr>
        <p:spPr>
          <a:xfrm>
            <a:off x="644866" y="4239746"/>
            <a:ext cx="97210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400" b="1" dirty="0">
                <a:latin typeface="Myriad Pro" panose="020B0703030403020204" pitchFamily="34" charset="0"/>
              </a:rPr>
              <a:t>Years 2 &amp; 3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FF57544-F6F3-4B04-A60E-6CA6411E722A}"/>
              </a:ext>
            </a:extLst>
          </p:cNvPr>
          <p:cNvSpPr/>
          <p:nvPr/>
        </p:nvSpPr>
        <p:spPr>
          <a:xfrm>
            <a:off x="5693347" y="1904879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63F0D3-6AEE-4A36-97C9-3D29EB9B08D1}"/>
              </a:ext>
            </a:extLst>
          </p:cNvPr>
          <p:cNvSpPr txBox="1"/>
          <p:nvPr/>
        </p:nvSpPr>
        <p:spPr>
          <a:xfrm>
            <a:off x="5221295" y="1875808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DE744C-1CF8-4C92-A693-B15B68A971CF}"/>
              </a:ext>
            </a:extLst>
          </p:cNvPr>
          <p:cNvSpPr/>
          <p:nvPr/>
        </p:nvSpPr>
        <p:spPr>
          <a:xfrm>
            <a:off x="2693979" y="1917646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D0B017-612A-442B-B66F-CFCBDE0778B1}"/>
              </a:ext>
            </a:extLst>
          </p:cNvPr>
          <p:cNvSpPr txBox="1"/>
          <p:nvPr/>
        </p:nvSpPr>
        <p:spPr>
          <a:xfrm>
            <a:off x="5327173" y="442441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5000AB0-4F90-4E3B-9C52-B7C78A3447BD}"/>
              </a:ext>
            </a:extLst>
          </p:cNvPr>
          <p:cNvSpPr/>
          <p:nvPr/>
        </p:nvSpPr>
        <p:spPr>
          <a:xfrm>
            <a:off x="6878011" y="1919484"/>
            <a:ext cx="432048" cy="432048"/>
          </a:xfrm>
          <a:prstGeom prst="ellipse">
            <a:avLst/>
          </a:prstGeom>
          <a:solidFill>
            <a:srgbClr val="00B0F0"/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47439CD-9CBA-491A-8B27-A91E9931B5DC}"/>
              </a:ext>
            </a:extLst>
          </p:cNvPr>
          <p:cNvSpPr txBox="1"/>
          <p:nvPr/>
        </p:nvSpPr>
        <p:spPr>
          <a:xfrm>
            <a:off x="6228184" y="1868395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C9BBE75-92DC-4B70-967B-002B4A648D63}"/>
              </a:ext>
            </a:extLst>
          </p:cNvPr>
          <p:cNvSpPr txBox="1"/>
          <p:nvPr/>
        </p:nvSpPr>
        <p:spPr>
          <a:xfrm>
            <a:off x="5541523" y="4201523"/>
            <a:ext cx="1681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Impact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5164407-E0E5-403A-BC0E-102560D6845B}"/>
              </a:ext>
            </a:extLst>
          </p:cNvPr>
          <p:cNvSpPr txBox="1"/>
          <p:nvPr/>
        </p:nvSpPr>
        <p:spPr>
          <a:xfrm>
            <a:off x="6749582" y="4192675"/>
            <a:ext cx="121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CMS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C4C6BC2-B287-4091-9F8C-4D44CA2F16D9}"/>
              </a:ext>
            </a:extLst>
          </p:cNvPr>
          <p:cNvSpPr txBox="1"/>
          <p:nvPr/>
        </p:nvSpPr>
        <p:spPr>
          <a:xfrm>
            <a:off x="6228184" y="1599345"/>
            <a:ext cx="1751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Impact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B51FAF3-930A-4AAA-B177-40F68D7BEA6A}"/>
              </a:ext>
            </a:extLst>
          </p:cNvPr>
          <p:cNvSpPr/>
          <p:nvPr/>
        </p:nvSpPr>
        <p:spPr>
          <a:xfrm>
            <a:off x="4355976" y="2870951"/>
            <a:ext cx="432048" cy="1051523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F319A59-7FF4-4124-8FF7-4E96BC4D1C2E}"/>
              </a:ext>
            </a:extLst>
          </p:cNvPr>
          <p:cNvSpPr/>
          <p:nvPr/>
        </p:nvSpPr>
        <p:spPr>
          <a:xfrm>
            <a:off x="2275952" y="4471108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5E6F2EC-51EE-4F91-B11E-FADEDEEA07BF}"/>
              </a:ext>
            </a:extLst>
          </p:cNvPr>
          <p:cNvSpPr/>
          <p:nvPr/>
        </p:nvSpPr>
        <p:spPr>
          <a:xfrm>
            <a:off x="3470723" y="4471108"/>
            <a:ext cx="432048" cy="432048"/>
          </a:xfrm>
          <a:prstGeom prst="ellipse">
            <a:avLst/>
          </a:prstGeom>
          <a:solidFill>
            <a:srgbClr val="A49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5D82A23-8CBE-4CE0-96F8-8C3975C7AB4F}"/>
              </a:ext>
            </a:extLst>
          </p:cNvPr>
          <p:cNvSpPr/>
          <p:nvPr/>
        </p:nvSpPr>
        <p:spPr>
          <a:xfrm>
            <a:off x="4689637" y="4471430"/>
            <a:ext cx="432048" cy="432048"/>
          </a:xfrm>
          <a:prstGeom prst="ellipse">
            <a:avLst/>
          </a:prstGeom>
          <a:solidFill>
            <a:srgbClr val="392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8D9A173-7FFE-430D-9EED-DFB9BC65BD3E}"/>
              </a:ext>
            </a:extLst>
          </p:cNvPr>
          <p:cNvSpPr txBox="1"/>
          <p:nvPr/>
        </p:nvSpPr>
        <p:spPr>
          <a:xfrm>
            <a:off x="2904026" y="445377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16F3D16-6301-4CEF-967C-4BF09C176518}"/>
              </a:ext>
            </a:extLst>
          </p:cNvPr>
          <p:cNvSpPr txBox="1"/>
          <p:nvPr/>
        </p:nvSpPr>
        <p:spPr>
          <a:xfrm>
            <a:off x="4116184" y="4445547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yriad Pro Light" panose="020B0403030403020204" pitchFamily="34" charset="0"/>
              </a:rPr>
              <a:t>+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02DC328-8C9B-445E-A085-389F251D1927}"/>
              </a:ext>
            </a:extLst>
          </p:cNvPr>
          <p:cNvSpPr/>
          <p:nvPr/>
        </p:nvSpPr>
        <p:spPr>
          <a:xfrm>
            <a:off x="6137514" y="4479265"/>
            <a:ext cx="432048" cy="432048"/>
          </a:xfrm>
          <a:prstGeom prst="ellipse">
            <a:avLst/>
          </a:prstGeom>
          <a:solidFill>
            <a:srgbClr val="00B0F0"/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81EDA78-ECBE-4255-8438-5CC449BA6FCE}"/>
              </a:ext>
            </a:extLst>
          </p:cNvPr>
          <p:cNvSpPr/>
          <p:nvPr/>
        </p:nvSpPr>
        <p:spPr>
          <a:xfrm>
            <a:off x="7171284" y="4479265"/>
            <a:ext cx="432048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31454B8-F4EB-45BC-BE8E-3FBD0AE2126A}"/>
              </a:ext>
            </a:extLst>
          </p:cNvPr>
          <p:cNvSpPr/>
          <p:nvPr/>
        </p:nvSpPr>
        <p:spPr>
          <a:xfrm>
            <a:off x="8150919" y="4469674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F7101A8-FE12-4BE7-A5F2-30323ADB2FEC}"/>
              </a:ext>
            </a:extLst>
          </p:cNvPr>
          <p:cNvSpPr txBox="1"/>
          <p:nvPr/>
        </p:nvSpPr>
        <p:spPr>
          <a:xfrm>
            <a:off x="8023170" y="4200642"/>
            <a:ext cx="700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Myriad Pro Light" panose="020B0403030403020204" pitchFamily="34" charset="0"/>
              </a:rPr>
              <a:t>EPQ</a:t>
            </a:r>
          </a:p>
        </p:txBody>
      </p:sp>
    </p:spTree>
    <p:extLst>
      <p:ext uri="{BB962C8B-B14F-4D97-AF65-F5344CB8AC3E}">
        <p14:creationId xmlns:p14="http://schemas.microsoft.com/office/powerpoint/2010/main" val="2854930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4011-8307-0CE3-E1CA-36C399002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655492"/>
          </a:xfrm>
        </p:spPr>
        <p:txBody>
          <a:bodyPr>
            <a:normAutofit fontScale="90000"/>
          </a:bodyPr>
          <a:lstStyle/>
          <a:p>
            <a:r>
              <a:rPr lang="en-GB" sz="3100" dirty="0"/>
              <a:t>Parent Portal</a:t>
            </a:r>
            <a:br>
              <a:rPr lang="en-GB" sz="1600" dirty="0"/>
            </a:br>
            <a:br>
              <a:rPr lang="en-GB" sz="1600" dirty="0"/>
            </a:br>
            <a:r>
              <a:rPr lang="en-GB" sz="2200" dirty="0"/>
              <a:t>Attendance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B89105B-B778-840B-4D0D-1E36B16FE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1370214"/>
            <a:ext cx="8137152" cy="435562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A1E17D-F1BE-5F90-6DBA-E26832CA081E}"/>
              </a:ext>
            </a:extLst>
          </p:cNvPr>
          <p:cNvSpPr/>
          <p:nvPr/>
        </p:nvSpPr>
        <p:spPr>
          <a:xfrm>
            <a:off x="395288" y="238622"/>
            <a:ext cx="2160488" cy="5980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172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6451-451F-FD72-C1E2-626BA61C0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GB" sz="2000" dirty="0"/>
              <a:t>Progress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B071ED6B-8CBB-1537-CC28-39128DFA0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4843"/>
            <a:ext cx="6084168" cy="32617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C7148C-2668-7560-27A0-FCEC344CAE63}"/>
              </a:ext>
            </a:extLst>
          </p:cNvPr>
          <p:cNvSpPr txBox="1"/>
          <p:nvPr/>
        </p:nvSpPr>
        <p:spPr>
          <a:xfrm>
            <a:off x="611560" y="400506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Progress Report</a:t>
            </a:r>
          </a:p>
        </p:txBody>
      </p:sp>
      <p:pic>
        <p:nvPicPr>
          <p:cNvPr id="12" name="Content Placeholder 11" descr="A screenshot of a computer&#10;&#10;Description automatically generated">
            <a:extLst>
              <a:ext uri="{FF2B5EF4-FFF2-40B4-BE49-F238E27FC236}">
                <a16:creationId xmlns:a16="http://schemas.microsoft.com/office/drawing/2014/main" id="{0D1B2162-1977-74E5-4E70-601E7E0AC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687" y="3567929"/>
            <a:ext cx="6032313" cy="3261712"/>
          </a:xfrm>
        </p:spPr>
      </p:pic>
    </p:spTree>
    <p:extLst>
      <p:ext uri="{BB962C8B-B14F-4D97-AF65-F5344CB8AC3E}">
        <p14:creationId xmlns:p14="http://schemas.microsoft.com/office/powerpoint/2010/main" val="2733817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BE34D-A181-E9CC-5A0E-F85BF1F0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8098"/>
          </a:xfrm>
        </p:spPr>
        <p:txBody>
          <a:bodyPr>
            <a:normAutofit/>
          </a:bodyPr>
          <a:lstStyle/>
          <a:p>
            <a:r>
              <a:rPr lang="en-GB" sz="2000" dirty="0"/>
              <a:t>Exam Results</a:t>
            </a:r>
          </a:p>
        </p:txBody>
      </p:sp>
      <p:pic>
        <p:nvPicPr>
          <p:cNvPr id="4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246C80C3-04A8-D643-BBAD-B402D4C45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7196342" cy="3855984"/>
          </a:xfrm>
        </p:spPr>
      </p:pic>
    </p:spTree>
    <p:extLst>
      <p:ext uri="{BB962C8B-B14F-4D97-AF65-F5344CB8AC3E}">
        <p14:creationId xmlns:p14="http://schemas.microsoft.com/office/powerpoint/2010/main" val="2149705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7AF7A-C256-2805-FB5F-B2716B0ED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>
            <a:normAutofit/>
          </a:bodyPr>
          <a:lstStyle/>
          <a:p>
            <a:r>
              <a:rPr lang="en-GB" sz="2000" dirty="0"/>
              <a:t>Impact Opportunities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908CAA-B7F8-E334-F8FF-B5A619446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C94202-F5A4-0E6B-AFFB-B3E70E07F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377189" cy="402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6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940D-1310-2129-DBCC-3E19FB7A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778098"/>
          </a:xfrm>
        </p:spPr>
        <p:txBody>
          <a:bodyPr>
            <a:normAutofit/>
          </a:bodyPr>
          <a:lstStyle/>
          <a:p>
            <a:r>
              <a:rPr lang="en-GB" sz="2000" dirty="0"/>
              <a:t>Impact Log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9174EAC-E141-3053-BC59-1708164D8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9939"/>
            <a:ext cx="6131024" cy="3286831"/>
          </a:xfr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D7DBECC-D943-4D6D-72BD-1C2298B4B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65" y="3495068"/>
            <a:ext cx="6131024" cy="329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84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58E96D-95E4-4D4A-B5BD-3EA2ADB70025}"/>
              </a:ext>
            </a:extLst>
          </p:cNvPr>
          <p:cNvSpPr txBox="1"/>
          <p:nvPr/>
        </p:nvSpPr>
        <p:spPr>
          <a:xfrm>
            <a:off x="158170" y="210719"/>
            <a:ext cx="8851719" cy="106952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wrap="none" lIns="68580" tIns="34290" rIns="68580" bIns="34290" rtlCol="0" anchor="t">
            <a:spAutoFit/>
          </a:bodyPr>
          <a:lstStyle/>
          <a:p>
            <a:pPr algn="ctr"/>
            <a:r>
              <a:rPr lang="en-GB" sz="4000" b="1" dirty="0"/>
              <a:t>Pastoral Support</a:t>
            </a:r>
          </a:p>
          <a:p>
            <a:pPr algn="ctr"/>
            <a:endParaRPr lang="en-GB" sz="900" b="1" dirty="0"/>
          </a:p>
          <a:p>
            <a:r>
              <a:rPr lang="en-GB" sz="1600" b="1" dirty="0"/>
              <a:t>Attendance, homework completion, safeguarding, academic concern, course changes and counselling.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495B71-5F21-4982-8119-A534F17DBD84}"/>
              </a:ext>
            </a:extLst>
          </p:cNvPr>
          <p:cNvSpPr txBox="1"/>
          <p:nvPr/>
        </p:nvSpPr>
        <p:spPr>
          <a:xfrm>
            <a:off x="3287887" y="1531202"/>
            <a:ext cx="2663510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b="1" dirty="0"/>
              <a:t>Catherine Brearey: Principal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7E2BE-19A1-49D0-8615-D29AA21A0198}"/>
              </a:ext>
            </a:extLst>
          </p:cNvPr>
          <p:cNvSpPr txBox="1"/>
          <p:nvPr/>
        </p:nvSpPr>
        <p:spPr>
          <a:xfrm>
            <a:off x="3275850" y="2090809"/>
            <a:ext cx="2663510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b="1" dirty="0"/>
              <a:t>Phil Tranter: Deputy Principal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EF37C0-B078-422E-89E0-F7030C4F5FB4}"/>
              </a:ext>
            </a:extLst>
          </p:cNvPr>
          <p:cNvSpPr txBox="1"/>
          <p:nvPr/>
        </p:nvSpPr>
        <p:spPr>
          <a:xfrm>
            <a:off x="971599" y="3047258"/>
            <a:ext cx="3312369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Helen Osborn</a:t>
            </a:r>
          </a:p>
          <a:p>
            <a:pPr algn="ctr"/>
            <a:r>
              <a:rPr lang="en-GB" sz="1600" b="1" dirty="0"/>
              <a:t>Academic Progress Manager</a:t>
            </a:r>
            <a:r>
              <a:rPr lang="en-GB" sz="1350" dirty="0"/>
              <a:t>	</a:t>
            </a:r>
            <a:endParaRPr lang="en-GB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706C9-9178-417C-81D9-24337F2FC62D}"/>
              </a:ext>
            </a:extLst>
          </p:cNvPr>
          <p:cNvSpPr txBox="1"/>
          <p:nvPr/>
        </p:nvSpPr>
        <p:spPr>
          <a:xfrm>
            <a:off x="1475667" y="4588482"/>
            <a:ext cx="660066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Jo Peters, Jules Price-Hutchinson, Gemma Cosgrove-Ball, Jade Finney</a:t>
            </a:r>
          </a:p>
          <a:p>
            <a:pPr algn="ctr"/>
            <a:r>
              <a:rPr lang="en-GB" sz="1600" b="1" dirty="0"/>
              <a:t>Lead Tutors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E91AC8-6BBC-4030-9386-A64CF7D80DD5}"/>
              </a:ext>
            </a:extLst>
          </p:cNvPr>
          <p:cNvCxnSpPr>
            <a:cxnSpLocks/>
          </p:cNvCxnSpPr>
          <p:nvPr/>
        </p:nvCxnSpPr>
        <p:spPr>
          <a:xfrm flipV="1">
            <a:off x="4584030" y="3789040"/>
            <a:ext cx="0" cy="640556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A61D97-C220-C135-D7D0-FAC89D9296C5}"/>
              </a:ext>
            </a:extLst>
          </p:cNvPr>
          <p:cNvCxnSpPr>
            <a:cxnSpLocks/>
          </p:cNvCxnSpPr>
          <p:nvPr/>
        </p:nvCxnSpPr>
        <p:spPr>
          <a:xfrm flipH="1" flipV="1">
            <a:off x="4554245" y="2487652"/>
            <a:ext cx="12030" cy="400579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D7E086-8A20-B43D-1362-F38303C57965}"/>
              </a:ext>
            </a:extLst>
          </p:cNvPr>
          <p:cNvSpPr txBox="1"/>
          <p:nvPr/>
        </p:nvSpPr>
        <p:spPr>
          <a:xfrm>
            <a:off x="4788027" y="3047258"/>
            <a:ext cx="360039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Matt Bunston</a:t>
            </a:r>
          </a:p>
          <a:p>
            <a:pPr algn="ctr"/>
            <a:r>
              <a:rPr lang="en-GB" sz="1600" b="1" dirty="0"/>
              <a:t>Safeguarding and Pastoral Support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8932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0DBBCF-15EA-70D5-54CD-210A73B39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296260"/>
            <a:ext cx="7852523" cy="3788812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BA4A5D-6902-E0F8-FB7A-C8F1AEA9664F}"/>
              </a:ext>
            </a:extLst>
          </p:cNvPr>
          <p:cNvSpPr/>
          <p:nvPr/>
        </p:nvSpPr>
        <p:spPr>
          <a:xfrm>
            <a:off x="611560" y="1296260"/>
            <a:ext cx="7992888" cy="39329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8B35B65-2952-ED79-0EBC-6DD4EEEF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613" cy="633412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en-GB" dirty="0"/>
              <a:t>Behaviour Policy</a:t>
            </a:r>
          </a:p>
        </p:txBody>
      </p:sp>
    </p:spTree>
    <p:extLst>
      <p:ext uri="{BB962C8B-B14F-4D97-AF65-F5344CB8AC3E}">
        <p14:creationId xmlns:p14="http://schemas.microsoft.com/office/powerpoint/2010/main" val="4077959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does the partnership work with parents?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8255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Progress and traffic lights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Timely reports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Parent Portal - students initiate sign up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Email or phone if issues arise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Work with the Personal Tutor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Parent’s evenings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3800" dirty="0"/>
              <a:t>Respond quickly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 </a:t>
            </a:r>
          </a:p>
        </p:txBody>
      </p:sp>
      <p:pic>
        <p:nvPicPr>
          <p:cNvPr id="5" name="Picture 4" descr="A child and child sitting on a bench with a camera and notebook&#10;&#10;Description automatically generated">
            <a:extLst>
              <a:ext uri="{FF2B5EF4-FFF2-40B4-BE49-F238E27FC236}">
                <a16:creationId xmlns:a16="http://schemas.microsoft.com/office/drawing/2014/main" id="{246A6ADF-D2C4-4975-BC3D-446BEC0749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r="21321" b="-1"/>
          <a:stretch/>
        </p:blipFill>
        <p:spPr>
          <a:xfrm>
            <a:off x="4594691" y="1556792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888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What can you do to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831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Encourage attendance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Be aware of college systems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Contact us if you feel there are any issues you wish to raise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Please don’t arrange holidays in term time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Respond to requests for information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Help when students are ill or injured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sz="2400" dirty="0"/>
              <a:t>Support the Impact programme</a:t>
            </a:r>
          </a:p>
        </p:txBody>
      </p:sp>
      <p:pic>
        <p:nvPicPr>
          <p:cNvPr id="5" name="Picture 4" descr="A group of women in black leotards holding a person on top of each other&#10;&#10;Description automatically generated">
            <a:extLst>
              <a:ext uri="{FF2B5EF4-FFF2-40B4-BE49-F238E27FC236}">
                <a16:creationId xmlns:a16="http://schemas.microsoft.com/office/drawing/2014/main" id="{00F29FD1-740A-4917-66CF-EB92CE8A6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r="19961" b="-1"/>
          <a:stretch/>
        </p:blipFill>
        <p:spPr>
          <a:xfrm>
            <a:off x="4623927" y="1600199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273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How can you help students in their time with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students to follow college procedures and regulations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them to engage with Learning Support if required (applications for access arrangements must be made by the end of March in 1</a:t>
            </a:r>
            <a:r>
              <a:rPr lang="en-GB" baseline="30000" dirty="0"/>
              <a:t>st</a:t>
            </a:r>
            <a:r>
              <a:rPr lang="en-GB" dirty="0"/>
              <a:t> year)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Discuss progress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students to talk to us about problems</a:t>
            </a:r>
          </a:p>
        </p:txBody>
      </p:sp>
      <p:pic>
        <p:nvPicPr>
          <p:cNvPr id="5" name="Picture 4" descr="A person and person looking at a device&#10;&#10;Description automatically generated">
            <a:extLst>
              <a:ext uri="{FF2B5EF4-FFF2-40B4-BE49-F238E27FC236}">
                <a16:creationId xmlns:a16="http://schemas.microsoft.com/office/drawing/2014/main" id="{6DEC53DF-685E-D7C0-A8AA-A6F5996A98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6" r="22511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1413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GB" dirty="0"/>
              <a:t>It can also be helpful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Provide a suitable environment for study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a systematic approach to study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Limit part-time employment</a:t>
            </a:r>
          </a:p>
          <a:p>
            <a:pPr>
              <a:lnSpc>
                <a:spcPct val="90000"/>
              </a:lnSpc>
              <a:buClr>
                <a:schemeClr val="accent1"/>
              </a:buClr>
            </a:pPr>
            <a:r>
              <a:rPr lang="en-GB" dirty="0"/>
              <a:t>Encourage regular routines which get enough sleep</a:t>
            </a:r>
          </a:p>
        </p:txBody>
      </p:sp>
      <p:pic>
        <p:nvPicPr>
          <p:cNvPr id="5" name="Picture 4" descr="A person and person reading a book&#10;&#10;Description automatically generated">
            <a:extLst>
              <a:ext uri="{FF2B5EF4-FFF2-40B4-BE49-F238E27FC236}">
                <a16:creationId xmlns:a16="http://schemas.microsoft.com/office/drawing/2014/main" id="{ADFB07FE-E81C-6FE3-9B8F-DB1961E42F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2" r="25635"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4919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9161" y="1336645"/>
            <a:ext cx="3365942" cy="268013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075" b="1" dirty="0">
                <a:latin typeface="+mj-lt"/>
                <a:ea typeface="+mj-ea"/>
                <a:cs typeface="+mj-cs"/>
              </a:rPr>
              <a:t>Level 2 Vocational Subjects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075" b="1" dirty="0">
                <a:latin typeface="+mj-lt"/>
                <a:ea typeface="+mj-ea"/>
                <a:cs typeface="+mj-cs"/>
              </a:rPr>
              <a:t>Parent and Student Information 2024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948" y="1337310"/>
            <a:ext cx="3132511" cy="416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5BA538-A169-19DE-4767-E58E65EC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2024-2025</a:t>
            </a:r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Level 2</a:t>
            </a:r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</a:t>
            </a:r>
            <a: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Offers 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1F42314-5D3C-2140-68DE-50F84EFC7A3E}"/>
              </a:ext>
            </a:extLst>
          </p:cNvPr>
          <p:cNvSpPr>
            <a:spLocks/>
          </p:cNvSpPr>
          <p:nvPr/>
        </p:nvSpPr>
        <p:spPr>
          <a:xfrm>
            <a:off x="4027614" y="1526033"/>
            <a:ext cx="4152298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Enterprise</a:t>
            </a:r>
            <a:r>
              <a:rPr lang="en-US" dirty="0"/>
              <a:t> (BTEC First Award in Business 2018)</a:t>
            </a:r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Travel and Tourism </a:t>
            </a:r>
            <a:r>
              <a:rPr lang="en-US" dirty="0"/>
              <a:t>(BTEC First Award in Travel and Tourism 2018)</a:t>
            </a:r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Health and Social Care </a:t>
            </a:r>
            <a:r>
              <a:rPr lang="en-US" dirty="0"/>
              <a:t>– (BTEC Tech Award 2022)</a:t>
            </a:r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dirty="0"/>
              <a:t>OCR Cambridge National in </a:t>
            </a:r>
            <a:r>
              <a:rPr lang="en-US" b="1" dirty="0"/>
              <a:t>Child Development </a:t>
            </a:r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5D4008-A49E-323E-0DC2-0F320CE31191}"/>
              </a:ext>
            </a:extLst>
          </p:cNvPr>
          <p:cNvSpPr>
            <a:spLocks/>
          </p:cNvSpPr>
          <p:nvPr/>
        </p:nvSpPr>
        <p:spPr>
          <a:xfrm>
            <a:off x="6548221" y="1657956"/>
            <a:ext cx="2479989" cy="322004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975" dirty="0">
              <a:highlight>
                <a:srgbClr val="FFFF00"/>
              </a:highlight>
              <a:latin typeface="Calibri" panose="020F0502020204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8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7E141-1AD2-0727-1165-25F787BE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/>
              <a:t>A full qualification</a:t>
            </a:r>
            <a:br>
              <a:rPr lang="en-GB" sz="3700"/>
            </a:br>
            <a:r>
              <a:rPr lang="en-GB" sz="3700"/>
              <a:t>is made up of separate units.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8AEB273-CB5C-8445-6D1A-CD9E8F4E3F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691403"/>
              </p:ext>
            </p:extLst>
          </p:nvPr>
        </p:nvGraphicFramePr>
        <p:xfrm>
          <a:off x="457200" y="1600201"/>
          <a:ext cx="8229600" cy="4421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9199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6024-FAD3-F8E1-32B3-0E1F5A643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 dirty="0"/>
              <a:t>External Assessment</a:t>
            </a:r>
            <a:endParaRPr lang="en-GB"/>
          </a:p>
        </p:txBody>
      </p:sp>
      <p:pic>
        <p:nvPicPr>
          <p:cNvPr id="6" name="Picture 5" descr="Bubble sheet test paper and pencil">
            <a:extLst>
              <a:ext uri="{FF2B5EF4-FFF2-40B4-BE49-F238E27FC236}">
                <a16:creationId xmlns:a16="http://schemas.microsoft.com/office/drawing/2014/main" id="{8E43DE09-3217-D424-2805-0107DFC4CD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998" r="3" b="3"/>
          <a:stretch/>
        </p:blipFill>
        <p:spPr>
          <a:xfrm>
            <a:off x="457200" y="1600200"/>
            <a:ext cx="4038600" cy="4525963"/>
          </a:xfrm>
          <a:prstGeom prst="rect">
            <a:avLst/>
          </a:prstGeom>
          <a:noFill/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D86480D8-37F6-655D-DCBC-2F76452E1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Exam/Controlled Assessment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Set and marked by the Exam board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Dec/Jan and May/June Series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Resits allowed BUT paid for by the student.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Dec Mocks are important, and we will report back prior to Christmas break.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If a student has an exam in Jan, it is essential they revise over the Christmas holidays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/>
              <a:t>Vocational Exams start on return to college of Jan 6</a:t>
            </a:r>
            <a:r>
              <a:rPr lang="en-GB" sz="1800" baseline="30000" dirty="0"/>
              <a:t>th</a:t>
            </a:r>
            <a:r>
              <a:rPr lang="en-GB" sz="1800" dirty="0"/>
              <a:t>, 2025.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49192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0592D-4B38-ACE8-FFBD-4F280D27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1900" dirty="0"/>
            </a:br>
            <a:br>
              <a:rPr lang="en-GB" sz="1900" dirty="0"/>
            </a:br>
            <a:br>
              <a:rPr lang="en-GB" sz="1900" dirty="0"/>
            </a:br>
            <a:endParaRPr lang="en-GB" sz="1900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F5555A0-7DBC-00E6-0501-E5874678D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96" y="2204864"/>
            <a:ext cx="3430017" cy="3921299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 Assessment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3DAB358-00BF-919C-F63C-E1420E5D4F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846662"/>
              </p:ext>
            </p:extLst>
          </p:nvPr>
        </p:nvGraphicFramePr>
        <p:xfrm>
          <a:off x="3575050" y="273050"/>
          <a:ext cx="511175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5177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0793B-F63C-7293-19AA-10FE5D2A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268730"/>
            <a:ext cx="2700645" cy="4073652"/>
          </a:xfrm>
        </p:spPr>
        <p:txBody>
          <a:bodyPr>
            <a:normAutofit/>
          </a:bodyPr>
          <a:lstStyle/>
          <a:p>
            <a:pPr algn="ctr"/>
            <a:r>
              <a:rPr lang="en-GB" sz="4050" dirty="0"/>
              <a:t>BTEC Tech Award in Health and Social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472B-E1C4-308C-1773-243E62500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872" y="476672"/>
            <a:ext cx="5093194" cy="576064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3 components in total</a:t>
            </a:r>
          </a:p>
          <a:p>
            <a:r>
              <a:rPr lang="en-GB" sz="2000" dirty="0"/>
              <a:t>Components 1 &amp; 2 = non exam internal assessment – Pearson Set Assignments (PSA), moderated by the exam board. Released twice a year.</a:t>
            </a:r>
          </a:p>
          <a:p>
            <a:r>
              <a:rPr lang="en-GB" sz="2000" dirty="0"/>
              <a:t>One opportunity to resubmit on each PSA.</a:t>
            </a:r>
          </a:p>
          <a:p>
            <a:endParaRPr lang="en-GB" sz="2000" dirty="0"/>
          </a:p>
          <a:p>
            <a:r>
              <a:rPr lang="en-GB" sz="2000" dirty="0"/>
              <a:t>Learners may have a single retake opportunity in a later assessment series using a new PSA </a:t>
            </a:r>
          </a:p>
          <a:p>
            <a:endParaRPr lang="en-GB" sz="2000" dirty="0"/>
          </a:p>
          <a:p>
            <a:r>
              <a:rPr lang="en-GB" sz="2000" dirty="0"/>
              <a:t>Component 3 is an external assessment.</a:t>
            </a:r>
          </a:p>
        </p:txBody>
      </p:sp>
    </p:spTree>
    <p:extLst>
      <p:ext uri="{BB962C8B-B14F-4D97-AF65-F5344CB8AC3E}">
        <p14:creationId xmlns:p14="http://schemas.microsoft.com/office/powerpoint/2010/main" val="956966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00DD0-D05F-4656-AEE1-345B346D9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Assessment, Submission and Resubmission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FF3E75-8309-1C85-9807-1D549F9984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787127"/>
              </p:ext>
            </p:extLst>
          </p:nvPr>
        </p:nvGraphicFramePr>
        <p:xfrm>
          <a:off x="395536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5623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4C7DE-4D84-1124-A883-EFFECA02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60648"/>
            <a:ext cx="3259784" cy="720080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4050" dirty="0"/>
              <a:t>Assignments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7FBF2B06-9CAB-01E7-238E-FDBD45E70EC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95765291"/>
              </p:ext>
            </p:extLst>
          </p:nvPr>
        </p:nvGraphicFramePr>
        <p:xfrm>
          <a:off x="323528" y="1196752"/>
          <a:ext cx="473310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602719-7B0F-E55B-FC4A-6D237A04FC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5436096" y="2134202"/>
            <a:ext cx="3232416" cy="204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90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D4E6-CF6F-481B-9DB0-BFBBACEAF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60648"/>
            <a:ext cx="7615758" cy="1080120"/>
          </a:xfrm>
        </p:spPr>
        <p:txBody>
          <a:bodyPr>
            <a:normAutofit/>
          </a:bodyPr>
          <a:lstStyle/>
          <a:p>
            <a:pPr algn="ctr"/>
            <a:r>
              <a:rPr lang="en-GB" sz="3150" dirty="0"/>
              <a:t>Role of the Student/Parent Portal in the Assessment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D741D-C19F-4F73-8D16-608DA2838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268760"/>
            <a:ext cx="7975798" cy="453719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800" dirty="0"/>
              <a:t>The student / parent portal allows access to all Critical Coursework Assessment undertaken at HSFC.</a:t>
            </a:r>
          </a:p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800" dirty="0"/>
              <a:t>As a student or parent, you should have live access to the portal which will keep you informed of when:</a:t>
            </a:r>
          </a:p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endParaRPr lang="en-GB" sz="1800" dirty="0"/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800" dirty="0"/>
              <a:t>Assessments have been set and due for submission.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800" dirty="0"/>
              <a:t>Assessments have been marked and graded.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800" dirty="0"/>
              <a:t>Assessments have not met targeted criteria and have been awarded a resubmission opportunity.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800" dirty="0"/>
              <a:t>New deadlines for resubmissions.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r>
              <a:rPr lang="en-GB" sz="1800" dirty="0"/>
              <a:t>Resubmissions that have not met targeted criteria will result in a fail of the unit and therefore the course.</a:t>
            </a:r>
          </a:p>
          <a:p>
            <a:pPr marL="257175" indent="-257175">
              <a:spcBef>
                <a:spcPts val="0"/>
              </a:spcBef>
              <a:spcAft>
                <a:spcPts val="450"/>
              </a:spcAft>
              <a:buAutoNum type="arabicPeriod"/>
            </a:pPr>
            <a:endParaRPr lang="en-GB" sz="1800" dirty="0"/>
          </a:p>
          <a:p>
            <a:pPr marL="0" indent="0" algn="ctr"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1800" b="1" dirty="0"/>
              <a:t>Resubmissions will generate push notifications so you should always be aware of progress and current assessment requirements.</a:t>
            </a:r>
          </a:p>
        </p:txBody>
      </p:sp>
    </p:spTree>
    <p:extLst>
      <p:ext uri="{BB962C8B-B14F-4D97-AF65-F5344CB8AC3E}">
        <p14:creationId xmlns:p14="http://schemas.microsoft.com/office/powerpoint/2010/main" val="605564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36ECED-B0B8-B14B-C9AD-14B3FEB84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Assignment Portal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A1933B-B100-BA28-960D-765F7336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02" y="1417638"/>
            <a:ext cx="8289563" cy="15841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E0A9CD-DA2A-0F2D-6F38-1FEA50464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3160298"/>
            <a:ext cx="6903284" cy="342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144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B0956-4CC7-4B80-524B-30060A33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Assignment Portal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A45A7A-D6E0-61E4-9E2D-9646D3AAA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82" y="1268760"/>
            <a:ext cx="7412436" cy="14401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7428A9-7409-43D4-9101-7F48DEBE0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996" y="2852936"/>
            <a:ext cx="6260007" cy="355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85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4A8F-F353-8F0F-E812-1D65B6C3B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/>
              <a:t>Assessment Points</a:t>
            </a:r>
          </a:p>
        </p:txBody>
      </p:sp>
      <p:pic>
        <p:nvPicPr>
          <p:cNvPr id="5" name="Picture 4" descr="Light bulb on yellow background with sketched light beams and cord">
            <a:extLst>
              <a:ext uri="{FF2B5EF4-FFF2-40B4-BE49-F238E27FC236}">
                <a16:creationId xmlns:a16="http://schemas.microsoft.com/office/drawing/2014/main" id="{3204CA4D-F7FF-D2E4-C579-3EF32E07E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87" r="135" b="-1"/>
          <a:stretch/>
        </p:blipFill>
        <p:spPr>
          <a:xfrm>
            <a:off x="457200" y="1600200"/>
            <a:ext cx="4038600" cy="4525963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E954E-E05F-EA91-B014-B7812A94D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800"/>
              <a:t>Each course programme has  an assessment plan. </a:t>
            </a:r>
          </a:p>
          <a:p>
            <a:pPr>
              <a:lnSpc>
                <a:spcPct val="90000"/>
              </a:lnSpc>
            </a:pPr>
            <a:r>
              <a:rPr lang="en-GB" sz="1800"/>
              <a:t>This will be available to the students (it is a working document). </a:t>
            </a:r>
          </a:p>
          <a:p>
            <a:pPr>
              <a:lnSpc>
                <a:spcPct val="90000"/>
              </a:lnSpc>
            </a:pPr>
            <a:r>
              <a:rPr lang="en-GB" sz="1800"/>
              <a:t>The assessment plan will indicate when internal and external assessments are planned to take place.</a:t>
            </a:r>
          </a:p>
          <a:p>
            <a:pPr>
              <a:lnSpc>
                <a:spcPct val="90000"/>
              </a:lnSpc>
            </a:pPr>
            <a:endParaRPr lang="en-GB" sz="1800"/>
          </a:p>
          <a:p>
            <a:pPr>
              <a:lnSpc>
                <a:spcPct val="90000"/>
              </a:lnSpc>
            </a:pPr>
            <a:r>
              <a:rPr lang="en-GB" sz="1800"/>
              <a:t>Exams/External Assessment</a:t>
            </a:r>
          </a:p>
          <a:p>
            <a:pPr>
              <a:lnSpc>
                <a:spcPct val="90000"/>
              </a:lnSpc>
            </a:pPr>
            <a:r>
              <a:rPr lang="en-GB" sz="1800"/>
              <a:t>Jan 2024 and May 2024</a:t>
            </a:r>
          </a:p>
          <a:p>
            <a:pPr>
              <a:lnSpc>
                <a:spcPct val="90000"/>
              </a:lnSpc>
            </a:pPr>
            <a:endParaRPr lang="en-GB" sz="1800"/>
          </a:p>
          <a:p>
            <a:pPr>
              <a:lnSpc>
                <a:spcPct val="90000"/>
              </a:lnSpc>
            </a:pPr>
            <a:r>
              <a:rPr lang="en-GB" sz="1800"/>
              <a:t>Mocks/College Internal Exams – December 2024/Possibly March 2025</a:t>
            </a:r>
          </a:p>
        </p:txBody>
      </p:sp>
    </p:spTree>
    <p:extLst>
      <p:ext uri="{BB962C8B-B14F-4D97-AF65-F5344CB8AC3E}">
        <p14:creationId xmlns:p14="http://schemas.microsoft.com/office/powerpoint/2010/main" val="8993085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2DBA3-14F5-7A49-AA7D-D95F45694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/>
              <a:t>Quality Assurance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1EFF87-6E4C-4FA4-A4E8-3F482C71CA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2639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328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C9A57-2DC5-D1CC-0EF5-218A8C74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Artificial Intelligence in Assessment</a:t>
            </a:r>
          </a:p>
        </p:txBody>
      </p:sp>
      <p:pic>
        <p:nvPicPr>
          <p:cNvPr id="5" name="Content Placeholder 4" descr="A poster of a person sitting on a computer&#10;&#10;Description automatically generated">
            <a:extLst>
              <a:ext uri="{FF2B5EF4-FFF2-40B4-BE49-F238E27FC236}">
                <a16:creationId xmlns:a16="http://schemas.microsoft.com/office/drawing/2014/main" id="{625378A2-F631-250A-9651-CF58EEB31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68" y="1600200"/>
            <a:ext cx="3236063" cy="4525963"/>
          </a:xfrm>
          <a:prstGeom prst="rect">
            <a:avLst/>
          </a:prstGeom>
          <a:noFill/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0AA8C8-6DBF-E735-A314-F0D320778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vert="horz" lIns="68580" tIns="34290" rIns="68580" bIns="34290" rtlCol="0">
            <a:normAutofit/>
          </a:bodyPr>
          <a:lstStyle/>
          <a:p>
            <a:pPr marL="0" indent="0">
              <a:buNone/>
            </a:pPr>
            <a:r>
              <a:rPr lang="en-US"/>
              <a:t>Any work produced or generated using AI tools will be NOT be marked.</a:t>
            </a:r>
          </a:p>
        </p:txBody>
      </p:sp>
    </p:spTree>
    <p:extLst>
      <p:ext uri="{BB962C8B-B14F-4D97-AF65-F5344CB8AC3E}">
        <p14:creationId xmlns:p14="http://schemas.microsoft.com/office/powerpoint/2010/main" val="3117534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EC7BE-6F3B-4BCA-B519-EEE8BD887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 dirty="0"/>
              <a:t>Any Questions</a:t>
            </a:r>
          </a:p>
        </p:txBody>
      </p:sp>
      <p:pic>
        <p:nvPicPr>
          <p:cNvPr id="5" name="Picture 4" descr="Question mark on green pastel background">
            <a:extLst>
              <a:ext uri="{FF2B5EF4-FFF2-40B4-BE49-F238E27FC236}">
                <a16:creationId xmlns:a16="http://schemas.microsoft.com/office/drawing/2014/main" id="{3816B7BD-5B0C-4758-8A73-3C9F23A5F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48" r="4656"/>
          <a:stretch/>
        </p:blipFill>
        <p:spPr>
          <a:xfrm>
            <a:off x="946845" y="1600200"/>
            <a:ext cx="3059310" cy="4525963"/>
          </a:xfrm>
          <a:prstGeom prst="rect">
            <a:avLst/>
          </a:prstGeom>
          <a:noFill/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97BCE-6315-4515-A9D8-F13490D57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600"/>
              <a:t>Sophie Wheadon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600"/>
              <a:t>Senior Curriculum Lead (Vocational Qualifications)</a:t>
            </a:r>
          </a:p>
          <a:p>
            <a:pPr marL="0" indent="0">
              <a:lnSpc>
                <a:spcPct val="90000"/>
              </a:lnSpc>
              <a:buNone/>
            </a:pPr>
            <a:endParaRPr lang="en-GB" sz="2600"/>
          </a:p>
          <a:p>
            <a:pPr marL="0" indent="0">
              <a:lnSpc>
                <a:spcPct val="90000"/>
              </a:lnSpc>
              <a:buNone/>
            </a:pPr>
            <a:r>
              <a:rPr lang="en-GB" sz="2600"/>
              <a:t>Email: </a:t>
            </a:r>
            <a:r>
              <a:rPr lang="en-GB" sz="2600" u="sng"/>
              <a:t>smw</a:t>
            </a:r>
            <a:r>
              <a:rPr lang="en-GB" sz="2600" u="sng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@hereford.ac.uk</a:t>
            </a:r>
            <a:endParaRPr lang="en-GB" sz="2600" u="sng"/>
          </a:p>
          <a:p>
            <a:pPr marL="0" indent="0">
              <a:lnSpc>
                <a:spcPct val="90000"/>
              </a:lnSpc>
              <a:buNone/>
            </a:pPr>
            <a:endParaRPr lang="en-GB" sz="2600"/>
          </a:p>
          <a:p>
            <a:pPr marL="0" indent="0">
              <a:lnSpc>
                <a:spcPct val="90000"/>
              </a:lnSpc>
              <a:buNone/>
            </a:pPr>
            <a:r>
              <a:rPr lang="en-GB" sz="2600"/>
              <a:t>Telephone: 01432 355166</a:t>
            </a:r>
          </a:p>
          <a:p>
            <a:pPr>
              <a:lnSpc>
                <a:spcPct val="90000"/>
              </a:lnSpc>
            </a:pPr>
            <a:endParaRPr lang="en-GB" sz="2600"/>
          </a:p>
          <a:p>
            <a:pPr marL="0" indent="0">
              <a:lnSpc>
                <a:spcPct val="90000"/>
              </a:lnSpc>
              <a:buNone/>
            </a:pPr>
            <a:r>
              <a:rPr lang="en-GB" sz="2600"/>
              <a:t>*First point of contact the course tutor.</a:t>
            </a:r>
          </a:p>
        </p:txBody>
      </p:sp>
    </p:spTree>
    <p:extLst>
      <p:ext uri="{BB962C8B-B14F-4D97-AF65-F5344CB8AC3E}">
        <p14:creationId xmlns:p14="http://schemas.microsoft.com/office/powerpoint/2010/main" val="2700543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7F15E4-263B-E384-DAF9-6944360E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Lead Tutors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84AEF06-D9D5-547E-115A-E80C31C32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628800"/>
            <a:ext cx="1264608" cy="1941026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3FEB83-4426-F856-2158-BAD0CF4F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671139"/>
            <a:ext cx="1532621" cy="2016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77EC38-D871-4D7A-C1F1-8E852FA174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42" r="4423" b="9841"/>
          <a:stretch/>
        </p:blipFill>
        <p:spPr>
          <a:xfrm>
            <a:off x="6495763" y="1737283"/>
            <a:ext cx="1532621" cy="20166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2ED197F-B4EA-7A71-9E04-3156088DB0AF}"/>
              </a:ext>
            </a:extLst>
          </p:cNvPr>
          <p:cNvSpPr txBox="1"/>
          <p:nvPr/>
        </p:nvSpPr>
        <p:spPr>
          <a:xfrm>
            <a:off x="395536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Gemma Cosgrove-Ball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8E043D-15BC-406B-4B8C-7366A135E7CA}"/>
              </a:ext>
            </a:extLst>
          </p:cNvPr>
          <p:cNvSpPr txBox="1"/>
          <p:nvPr/>
        </p:nvSpPr>
        <p:spPr>
          <a:xfrm>
            <a:off x="3779912" y="386104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Jade Finney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FFF321-B7B8-9293-9BC1-25B2B826DBC4}"/>
              </a:ext>
            </a:extLst>
          </p:cNvPr>
          <p:cNvSpPr txBox="1"/>
          <p:nvPr/>
        </p:nvSpPr>
        <p:spPr>
          <a:xfrm>
            <a:off x="6084168" y="393305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Jules Price-Hutchinson</a:t>
            </a:r>
          </a:p>
        </p:txBody>
      </p:sp>
    </p:spTree>
    <p:extLst>
      <p:ext uri="{BB962C8B-B14F-4D97-AF65-F5344CB8AC3E}">
        <p14:creationId xmlns:p14="http://schemas.microsoft.com/office/powerpoint/2010/main" val="360630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SFC">
      <a:dk1>
        <a:srgbClr val="402F82"/>
      </a:dk1>
      <a:lt1>
        <a:sysClr val="window" lastClr="FFFFFF"/>
      </a:lt1>
      <a:dk2>
        <a:srgbClr val="402F82"/>
      </a:dk2>
      <a:lt2>
        <a:srgbClr val="A492C4"/>
      </a:lt2>
      <a:accent1>
        <a:srgbClr val="47B9B1"/>
      </a:accent1>
      <a:accent2>
        <a:srgbClr val="F18F2E"/>
      </a:accent2>
      <a:accent3>
        <a:srgbClr val="90BF38"/>
      </a:accent3>
      <a:accent4>
        <a:srgbClr val="2CABE1"/>
      </a:accent4>
      <a:accent5>
        <a:srgbClr val="E61779"/>
      </a:accent5>
      <a:accent6>
        <a:srgbClr val="A492C4"/>
      </a:accent6>
      <a:hlink>
        <a:srgbClr val="402F82"/>
      </a:hlink>
      <a:folHlink>
        <a:srgbClr val="402F8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cb36d2-a3e9-423b-b888-f301d1c7c28f">
      <Terms xmlns="http://schemas.microsoft.com/office/infopath/2007/PartnerControls"/>
    </lcf76f155ced4ddcb4097134ff3c332f>
    <TaxCatchAll xmlns="5091d01a-b542-4112-b8c6-72c6a4fd675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5E20046D6C14E9650C18D140B51B7" ma:contentTypeVersion="14" ma:contentTypeDescription="Create a new document." ma:contentTypeScope="" ma:versionID="85913f0bf952766d3cf9228ae7130da6">
  <xsd:schema xmlns:xsd="http://www.w3.org/2001/XMLSchema" xmlns:xs="http://www.w3.org/2001/XMLSchema" xmlns:p="http://schemas.microsoft.com/office/2006/metadata/properties" xmlns:ns2="81cb36d2-a3e9-423b-b888-f301d1c7c28f" xmlns:ns3="5091d01a-b542-4112-b8c6-72c6a4fd675f" targetNamespace="http://schemas.microsoft.com/office/2006/metadata/properties" ma:root="true" ma:fieldsID="5c1dc295a22e859f37e48f39b89b812b" ns2:_="" ns3:_="">
    <xsd:import namespace="81cb36d2-a3e9-423b-b888-f301d1c7c28f"/>
    <xsd:import namespace="5091d01a-b542-4112-b8c6-72c6a4fd67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cb36d2-a3e9-423b-b888-f301d1c7c2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226d7bf-b50e-4410-9316-8e4513bf1a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1d01a-b542-4112-b8c6-72c6a4fd675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4f50044-050f-4251-8c07-934eb0f6c613}" ma:internalName="TaxCatchAll" ma:showField="CatchAllData" ma:web="5091d01a-b542-4112-b8c6-72c6a4fd67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AB83E8-FAE5-4661-85B2-613F7447D3DC}">
  <ds:schemaRefs>
    <ds:schemaRef ds:uri="http://purl.org/dc/dcmitype/"/>
    <ds:schemaRef ds:uri="http://schemas.microsoft.com/office/2006/documentManagement/types"/>
    <ds:schemaRef ds:uri="81cb36d2-a3e9-423b-b888-f301d1c7c28f"/>
    <ds:schemaRef ds:uri="5091d01a-b542-4112-b8c6-72c6a4fd675f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E2B008-C3C7-47C3-B8D2-51A8D1901B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D8F159-7DD4-4B16-8C92-245B9C5387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cb36d2-a3e9-423b-b888-f301d1c7c28f"/>
    <ds:schemaRef ds:uri="5091d01a-b542-4112-b8c6-72c6a4fd67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10583</TotalTime>
  <Words>1237</Words>
  <Application>Microsoft Office PowerPoint</Application>
  <PresentationFormat>On-screen Show (4:3)</PresentationFormat>
  <Paragraphs>219</Paragraphs>
  <Slides>37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DM Serif Display</vt:lpstr>
      <vt:lpstr>Myriad Pro</vt:lpstr>
      <vt:lpstr>Myriad Pro Light</vt:lpstr>
      <vt:lpstr>Office Theme</vt:lpstr>
      <vt:lpstr>INFORMATION EVENING FOR PARENTS OF LEVEL 2 STUDENTS</vt:lpstr>
      <vt:lpstr>Who is with you tonight?</vt:lpstr>
      <vt:lpstr>What do we want from our student’s time with us?</vt:lpstr>
      <vt:lpstr>Careers</vt:lpstr>
      <vt:lpstr>Overview of the year</vt:lpstr>
      <vt:lpstr>Attendance</vt:lpstr>
      <vt:lpstr>Attendance</vt:lpstr>
      <vt:lpstr>Attendance contract</vt:lpstr>
      <vt:lpstr>  </vt:lpstr>
      <vt:lpstr>PowerPoint Presentation</vt:lpstr>
      <vt:lpstr>Parent Portal  Attendance</vt:lpstr>
      <vt:lpstr>Progress</vt:lpstr>
      <vt:lpstr>Exam Results</vt:lpstr>
      <vt:lpstr>Impact Opportunities</vt:lpstr>
      <vt:lpstr>Impact Log</vt:lpstr>
      <vt:lpstr>PowerPoint Presentation</vt:lpstr>
      <vt:lpstr>Behaviour Policy</vt:lpstr>
      <vt:lpstr>How does the partnership work with parents?</vt:lpstr>
      <vt:lpstr>What can you do to help?</vt:lpstr>
      <vt:lpstr>How can you help students in their time with us?</vt:lpstr>
      <vt:lpstr>It can also be helpful to</vt:lpstr>
      <vt:lpstr>PowerPoint Presentation</vt:lpstr>
      <vt:lpstr>  2024-2025 Level 2 Programme Offers    </vt:lpstr>
      <vt:lpstr>A full qualification is made up of separate units.</vt:lpstr>
      <vt:lpstr>External Assessment</vt:lpstr>
      <vt:lpstr>   </vt:lpstr>
      <vt:lpstr>BTEC Tech Award in Health and Social Care</vt:lpstr>
      <vt:lpstr>Assessment, Submission and Resubmission Rules</vt:lpstr>
      <vt:lpstr>Assignments</vt:lpstr>
      <vt:lpstr>Role of the Student/Parent Portal in the Assessment Process </vt:lpstr>
      <vt:lpstr>Assignment Portal</vt:lpstr>
      <vt:lpstr>Assignment Portal</vt:lpstr>
      <vt:lpstr>Assessment Points</vt:lpstr>
      <vt:lpstr>Quality Assurance</vt:lpstr>
      <vt:lpstr>Artificial Intelligence in Assessment</vt:lpstr>
      <vt:lpstr>Any Questions</vt:lpstr>
      <vt:lpstr>Lead Tutors</vt:lpstr>
    </vt:vector>
  </TitlesOfParts>
  <Company>HSFC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Hereford Sixth Form College</dc:creator>
  <cp:lastModifiedBy>Angela Wilson</cp:lastModifiedBy>
  <cp:revision>75</cp:revision>
  <cp:lastPrinted>2024-09-02T09:45:04Z</cp:lastPrinted>
  <dcterms:created xsi:type="dcterms:W3CDTF">2013-08-28T11:09:00Z</dcterms:created>
  <dcterms:modified xsi:type="dcterms:W3CDTF">2024-09-05T07:14:33Z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0x010100C0B5E20046D6C14E9650C18D140B51B7</vt:lpwstr>
  </property>
  <property fmtid="{D5CDD505-2E9C-101B-9397-08002B2CF9AE}" pid="3" name="MediaServiceImageTags">
    <vt:lpwstr/>
  </property>
</Properties>
</file>