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88" r:id="rId6"/>
    <p:sldId id="275" r:id="rId7"/>
    <p:sldId id="281" r:id="rId8"/>
    <p:sldId id="290" r:id="rId9"/>
    <p:sldId id="291" r:id="rId10"/>
    <p:sldId id="259" r:id="rId11"/>
    <p:sldId id="260" r:id="rId12"/>
    <p:sldId id="292" r:id="rId13"/>
    <p:sldId id="273" r:id="rId14"/>
    <p:sldId id="374" r:id="rId15"/>
    <p:sldId id="274" r:id="rId16"/>
    <p:sldId id="263" r:id="rId17"/>
    <p:sldId id="264" r:id="rId18"/>
    <p:sldId id="265" r:id="rId19"/>
    <p:sldId id="287" r:id="rId20"/>
    <p:sldId id="266" r:id="rId21"/>
    <p:sldId id="301" r:id="rId22"/>
    <p:sldId id="305" r:id="rId23"/>
    <p:sldId id="258" r:id="rId24"/>
    <p:sldId id="268" r:id="rId25"/>
    <p:sldId id="269" r:id="rId26"/>
    <p:sldId id="270" r:id="rId27"/>
    <p:sldId id="271" r:id="rId28"/>
    <p:sldId id="283" r:id="rId2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5B04C3-6EF1-4D8F-836C-48EC80F84AEB}" v="11" dt="2023-09-07T15:38:15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Wilson" userId="dc15917b-fb74-4d48-8871-292d14d6c3ca" providerId="ADAL" clId="{175B04C3-6EF1-4D8F-836C-48EC80F84AEB}"/>
    <pc:docChg chg="undo custSel addSld delSld modSld sldOrd">
      <pc:chgData name="Angela Wilson" userId="dc15917b-fb74-4d48-8871-292d14d6c3ca" providerId="ADAL" clId="{175B04C3-6EF1-4D8F-836C-48EC80F84AEB}" dt="2023-09-07T16:40:10.801" v="586" actId="5793"/>
      <pc:docMkLst>
        <pc:docMk/>
      </pc:docMkLst>
      <pc:sldChg chg="modSp mod">
        <pc:chgData name="Angela Wilson" userId="dc15917b-fb74-4d48-8871-292d14d6c3ca" providerId="ADAL" clId="{175B04C3-6EF1-4D8F-836C-48EC80F84AEB}" dt="2023-09-05T11:46:03.732" v="465" actId="20577"/>
        <pc:sldMkLst>
          <pc:docMk/>
          <pc:sldMk cId="3789309751" sldId="260"/>
        </pc:sldMkLst>
        <pc:spChg chg="mod">
          <ac:chgData name="Angela Wilson" userId="dc15917b-fb74-4d48-8871-292d14d6c3ca" providerId="ADAL" clId="{175B04C3-6EF1-4D8F-836C-48EC80F84AEB}" dt="2023-09-05T11:46:03.732" v="465" actId="20577"/>
          <ac:spMkLst>
            <pc:docMk/>
            <pc:sldMk cId="3789309751" sldId="260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175B04C3-6EF1-4D8F-836C-48EC80F84AEB}" dt="2023-09-05T11:19:18.512" v="444" actId="20577"/>
        <pc:sldMkLst>
          <pc:docMk/>
          <pc:sldMk cId="845213357" sldId="265"/>
        </pc:sldMkLst>
        <pc:spChg chg="mod">
          <ac:chgData name="Angela Wilson" userId="dc15917b-fb74-4d48-8871-292d14d6c3ca" providerId="ADAL" clId="{175B04C3-6EF1-4D8F-836C-48EC80F84AEB}" dt="2023-09-05T11:19:18.512" v="444" actId="20577"/>
          <ac:spMkLst>
            <pc:docMk/>
            <pc:sldMk cId="845213357" sldId="265"/>
            <ac:spMk id="3" creationId="{00000000-0000-0000-0000-000000000000}"/>
          </ac:spMkLst>
        </pc:spChg>
      </pc:sldChg>
      <pc:sldChg chg="ord">
        <pc:chgData name="Angela Wilson" userId="dc15917b-fb74-4d48-8871-292d14d6c3ca" providerId="ADAL" clId="{175B04C3-6EF1-4D8F-836C-48EC80F84AEB}" dt="2023-09-05T10:53:00.439" v="420"/>
        <pc:sldMkLst>
          <pc:docMk/>
          <pc:sldMk cId="3889320399" sldId="266"/>
        </pc:sldMkLst>
      </pc:sldChg>
      <pc:sldChg chg="addSp delSp modSp mod">
        <pc:chgData name="Angela Wilson" userId="dc15917b-fb74-4d48-8871-292d14d6c3ca" providerId="ADAL" clId="{175B04C3-6EF1-4D8F-836C-48EC80F84AEB}" dt="2023-09-07T16:40:10.801" v="586" actId="5793"/>
        <pc:sldMkLst>
          <pc:docMk/>
          <pc:sldMk cId="4213888368" sldId="268"/>
        </pc:sldMkLst>
        <pc:spChg chg="mod">
          <ac:chgData name="Angela Wilson" userId="dc15917b-fb74-4d48-8871-292d14d6c3ca" providerId="ADAL" clId="{175B04C3-6EF1-4D8F-836C-48EC80F84AEB}" dt="2023-09-07T16:40:10.801" v="586" actId="5793"/>
          <ac:spMkLst>
            <pc:docMk/>
            <pc:sldMk cId="4213888368" sldId="268"/>
            <ac:spMk id="3" creationId="{00000000-0000-0000-0000-000000000000}"/>
          </ac:spMkLst>
        </pc:spChg>
        <pc:spChg chg="add del mod">
          <ac:chgData name="Angela Wilson" userId="dc15917b-fb74-4d48-8871-292d14d6c3ca" providerId="ADAL" clId="{175B04C3-6EF1-4D8F-836C-48EC80F84AEB}" dt="2023-09-05T11:15:13.531" v="433" actId="767"/>
          <ac:spMkLst>
            <pc:docMk/>
            <pc:sldMk cId="4213888368" sldId="268"/>
            <ac:spMk id="4" creationId="{070FEA14-E012-B2F9-5B65-026B3B086253}"/>
          </ac:spMkLst>
        </pc:spChg>
        <pc:picChg chg="add del mod">
          <ac:chgData name="Angela Wilson" userId="dc15917b-fb74-4d48-8871-292d14d6c3ca" providerId="ADAL" clId="{175B04C3-6EF1-4D8F-836C-48EC80F84AEB}" dt="2023-09-05T11:15:22.577" v="436" actId="1076"/>
          <ac:picMkLst>
            <pc:docMk/>
            <pc:sldMk cId="4213888368" sldId="268"/>
            <ac:picMk id="5" creationId="{246A6ADF-D2C4-4975-BC3D-446BEC074998}"/>
          </ac:picMkLst>
        </pc:picChg>
        <pc:picChg chg="add del mod">
          <ac:chgData name="Angela Wilson" userId="dc15917b-fb74-4d48-8871-292d14d6c3ca" providerId="ADAL" clId="{175B04C3-6EF1-4D8F-836C-48EC80F84AEB}" dt="2023-09-05T11:15:12.218" v="431"/>
          <ac:picMkLst>
            <pc:docMk/>
            <pc:sldMk cId="4213888368" sldId="268"/>
            <ac:picMk id="1026" creationId="{D1068553-482E-56B7-0980-1F9B8BA48AD4}"/>
          </ac:picMkLst>
        </pc:picChg>
      </pc:sldChg>
      <pc:sldChg chg="modSp mod">
        <pc:chgData name="Angela Wilson" userId="dc15917b-fb74-4d48-8871-292d14d6c3ca" providerId="ADAL" clId="{175B04C3-6EF1-4D8F-836C-48EC80F84AEB}" dt="2023-09-07T16:38:43.075" v="582" actId="27636"/>
        <pc:sldMkLst>
          <pc:docMk/>
          <pc:sldMk cId="1116273740" sldId="269"/>
        </pc:sldMkLst>
        <pc:spChg chg="mod">
          <ac:chgData name="Angela Wilson" userId="dc15917b-fb74-4d48-8871-292d14d6c3ca" providerId="ADAL" clId="{175B04C3-6EF1-4D8F-836C-48EC80F84AEB}" dt="2023-09-07T16:38:43.075" v="582" actId="27636"/>
          <ac:spMkLst>
            <pc:docMk/>
            <pc:sldMk cId="1116273740" sldId="269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175B04C3-6EF1-4D8F-836C-48EC80F84AEB}" dt="2023-09-05T10:42:26.542" v="344" actId="20577"/>
        <pc:sldMkLst>
          <pc:docMk/>
          <pc:sldMk cId="3571413784" sldId="270"/>
        </pc:sldMkLst>
        <pc:spChg chg="mod">
          <ac:chgData name="Angela Wilson" userId="dc15917b-fb74-4d48-8871-292d14d6c3ca" providerId="ADAL" clId="{175B04C3-6EF1-4D8F-836C-48EC80F84AEB}" dt="2023-09-05T10:42:26.542" v="344" actId="20577"/>
          <ac:spMkLst>
            <pc:docMk/>
            <pc:sldMk cId="3571413784" sldId="270"/>
            <ac:spMk id="3" creationId="{00000000-0000-0000-0000-000000000000}"/>
          </ac:spMkLst>
        </pc:spChg>
        <pc:picChg chg="mod">
          <ac:chgData name="Angela Wilson" userId="dc15917b-fb74-4d48-8871-292d14d6c3ca" providerId="ADAL" clId="{175B04C3-6EF1-4D8F-836C-48EC80F84AEB}" dt="2023-09-05T10:40:58.325" v="338" actId="14100"/>
          <ac:picMkLst>
            <pc:docMk/>
            <pc:sldMk cId="3571413784" sldId="270"/>
            <ac:picMk id="5" creationId="{6DEC53DF-685E-D7C0-A8AA-A6F5996A98E3}"/>
          </ac:picMkLst>
        </pc:picChg>
      </pc:sldChg>
      <pc:sldChg chg="modSp mod">
        <pc:chgData name="Angela Wilson" userId="dc15917b-fb74-4d48-8871-292d14d6c3ca" providerId="ADAL" clId="{175B04C3-6EF1-4D8F-836C-48EC80F84AEB}" dt="2023-09-05T10:43:39.122" v="346" actId="20577"/>
        <pc:sldMkLst>
          <pc:docMk/>
          <pc:sldMk cId="3834919471" sldId="271"/>
        </pc:sldMkLst>
        <pc:spChg chg="mod">
          <ac:chgData name="Angela Wilson" userId="dc15917b-fb74-4d48-8871-292d14d6c3ca" providerId="ADAL" clId="{175B04C3-6EF1-4D8F-836C-48EC80F84AEB}" dt="2023-09-05T10:43:39.122" v="346" actId="20577"/>
          <ac:spMkLst>
            <pc:docMk/>
            <pc:sldMk cId="3834919471" sldId="271"/>
            <ac:spMk id="3" creationId="{00000000-0000-0000-0000-000000000000}"/>
          </ac:spMkLst>
        </pc:spChg>
      </pc:sldChg>
      <pc:sldChg chg="addSp delSp modSp add del mod">
        <pc:chgData name="Angela Wilson" userId="dc15917b-fb74-4d48-8871-292d14d6c3ca" providerId="ADAL" clId="{175B04C3-6EF1-4D8F-836C-48EC80F84AEB}" dt="2023-09-05T15:20:54.267" v="481" actId="1076"/>
        <pc:sldMkLst>
          <pc:docMk/>
          <pc:sldMk cId="49581211" sldId="273"/>
        </pc:sldMkLst>
        <pc:spChg chg="del mod">
          <ac:chgData name="Angela Wilson" userId="dc15917b-fb74-4d48-8871-292d14d6c3ca" providerId="ADAL" clId="{175B04C3-6EF1-4D8F-836C-48EC80F84AEB}" dt="2023-09-05T11:40:34.947" v="450" actId="22"/>
          <ac:spMkLst>
            <pc:docMk/>
            <pc:sldMk cId="49581211" sldId="273"/>
            <ac:spMk id="3" creationId="{00000000-0000-0000-0000-000000000000}"/>
          </ac:spMkLst>
        </pc:spChg>
        <pc:spChg chg="add mod">
          <ac:chgData name="Angela Wilson" userId="dc15917b-fb74-4d48-8871-292d14d6c3ca" providerId="ADAL" clId="{175B04C3-6EF1-4D8F-836C-48EC80F84AEB}" dt="2023-09-05T15:19:56.697" v="472" actId="478"/>
          <ac:spMkLst>
            <pc:docMk/>
            <pc:sldMk cId="49581211" sldId="273"/>
            <ac:spMk id="8" creationId="{A8BB8A10-BA88-149F-5AA5-8BF086D57647}"/>
          </ac:spMkLst>
        </pc:spChg>
        <pc:picChg chg="del">
          <ac:chgData name="Angela Wilson" userId="dc15917b-fb74-4d48-8871-292d14d6c3ca" providerId="ADAL" clId="{175B04C3-6EF1-4D8F-836C-48EC80F84AEB}" dt="2023-09-05T11:40:27.597" v="448" actId="478"/>
          <ac:picMkLst>
            <pc:docMk/>
            <pc:sldMk cId="49581211" sldId="273"/>
            <ac:picMk id="5" creationId="{307A01DC-21CF-9905-C867-44EEAB0DCE65}"/>
          </ac:picMkLst>
        </pc:picChg>
        <pc:picChg chg="add del mod ord">
          <ac:chgData name="Angela Wilson" userId="dc15917b-fb74-4d48-8871-292d14d6c3ca" providerId="ADAL" clId="{175B04C3-6EF1-4D8F-836C-48EC80F84AEB}" dt="2023-09-05T15:19:56.697" v="472" actId="478"/>
          <ac:picMkLst>
            <pc:docMk/>
            <pc:sldMk cId="49581211" sldId="273"/>
            <ac:picMk id="6" creationId="{D4A32914-4E18-6B7B-4C96-A0AB0068C869}"/>
          </ac:picMkLst>
        </pc:picChg>
        <pc:picChg chg="add mod">
          <ac:chgData name="Angela Wilson" userId="dc15917b-fb74-4d48-8871-292d14d6c3ca" providerId="ADAL" clId="{175B04C3-6EF1-4D8F-836C-48EC80F84AEB}" dt="2023-09-05T15:20:54.267" v="481" actId="1076"/>
          <ac:picMkLst>
            <pc:docMk/>
            <pc:sldMk cId="49581211" sldId="273"/>
            <ac:picMk id="10" creationId="{717E15D4-F700-79C8-7848-F35826350834}"/>
          </ac:picMkLst>
        </pc:picChg>
        <pc:picChg chg="add mod">
          <ac:chgData name="Angela Wilson" userId="dc15917b-fb74-4d48-8871-292d14d6c3ca" providerId="ADAL" clId="{175B04C3-6EF1-4D8F-836C-48EC80F84AEB}" dt="2023-09-05T15:20:46.829" v="479" actId="1076"/>
          <ac:picMkLst>
            <pc:docMk/>
            <pc:sldMk cId="49581211" sldId="273"/>
            <ac:picMk id="12" creationId="{5FC60E18-3AAE-5010-EF41-5B0752504E77}"/>
          </ac:picMkLst>
        </pc:picChg>
      </pc:sldChg>
      <pc:sldChg chg="modSp mod">
        <pc:chgData name="Angela Wilson" userId="dc15917b-fb74-4d48-8871-292d14d6c3ca" providerId="ADAL" clId="{175B04C3-6EF1-4D8F-836C-48EC80F84AEB}" dt="2023-09-05T10:33:09.885" v="39" actId="20577"/>
        <pc:sldMkLst>
          <pc:docMk/>
          <pc:sldMk cId="3654112342" sldId="275"/>
        </pc:sldMkLst>
        <pc:spChg chg="mod">
          <ac:chgData name="Angela Wilson" userId="dc15917b-fb74-4d48-8871-292d14d6c3ca" providerId="ADAL" clId="{175B04C3-6EF1-4D8F-836C-48EC80F84AEB}" dt="2023-09-05T10:33:09.885" v="39" actId="20577"/>
          <ac:spMkLst>
            <pc:docMk/>
            <pc:sldMk cId="3654112342" sldId="275"/>
            <ac:spMk id="3" creationId="{00000000-0000-0000-0000-000000000000}"/>
          </ac:spMkLst>
        </pc:spChg>
      </pc:sldChg>
      <pc:sldChg chg="modSp mod">
        <pc:chgData name="Angela Wilson" userId="dc15917b-fb74-4d48-8871-292d14d6c3ca" providerId="ADAL" clId="{175B04C3-6EF1-4D8F-836C-48EC80F84AEB}" dt="2023-09-05T10:33:23.806" v="66" actId="27636"/>
        <pc:sldMkLst>
          <pc:docMk/>
          <pc:sldMk cId="655579436" sldId="281"/>
        </pc:sldMkLst>
        <pc:spChg chg="mod">
          <ac:chgData name="Angela Wilson" userId="dc15917b-fb74-4d48-8871-292d14d6c3ca" providerId="ADAL" clId="{175B04C3-6EF1-4D8F-836C-48EC80F84AEB}" dt="2023-09-05T10:33:23.806" v="66" actId="27636"/>
          <ac:spMkLst>
            <pc:docMk/>
            <pc:sldMk cId="655579436" sldId="281"/>
            <ac:spMk id="11" creationId="{00000000-0000-0000-0000-000000000000}"/>
          </ac:spMkLst>
        </pc:spChg>
      </pc:sldChg>
      <pc:sldChg chg="modSp mod">
        <pc:chgData name="Angela Wilson" userId="dc15917b-fb74-4d48-8871-292d14d6c3ca" providerId="ADAL" clId="{175B04C3-6EF1-4D8F-836C-48EC80F84AEB}" dt="2023-09-05T10:52:15.799" v="418" actId="1076"/>
        <pc:sldMkLst>
          <pc:docMk/>
          <pc:sldMk cId="2524171926" sldId="283"/>
        </pc:sldMkLst>
        <pc:spChg chg="mod">
          <ac:chgData name="Angela Wilson" userId="dc15917b-fb74-4d48-8871-292d14d6c3ca" providerId="ADAL" clId="{175B04C3-6EF1-4D8F-836C-48EC80F84AEB}" dt="2023-09-05T10:49:13.302" v="415" actId="14100"/>
          <ac:spMkLst>
            <pc:docMk/>
            <pc:sldMk cId="2524171926" sldId="283"/>
            <ac:spMk id="3" creationId="{00000000-0000-0000-0000-000000000000}"/>
          </ac:spMkLst>
        </pc:spChg>
        <pc:spChg chg="mod">
          <ac:chgData name="Angela Wilson" userId="dc15917b-fb74-4d48-8871-292d14d6c3ca" providerId="ADAL" clId="{175B04C3-6EF1-4D8F-836C-48EC80F84AEB}" dt="2023-09-05T10:51:57.312" v="416" actId="1076"/>
          <ac:spMkLst>
            <pc:docMk/>
            <pc:sldMk cId="2524171926" sldId="283"/>
            <ac:spMk id="4" creationId="{D9521C71-EDDD-3965-4BE0-1EEDAB32271E}"/>
          </ac:spMkLst>
        </pc:spChg>
        <pc:spChg chg="mod">
          <ac:chgData name="Angela Wilson" userId="dc15917b-fb74-4d48-8871-292d14d6c3ca" providerId="ADAL" clId="{175B04C3-6EF1-4D8F-836C-48EC80F84AEB}" dt="2023-09-05T10:52:15.799" v="418" actId="1076"/>
          <ac:spMkLst>
            <pc:docMk/>
            <pc:sldMk cId="2524171926" sldId="283"/>
            <ac:spMk id="5" creationId="{BA75F96B-7CE3-7F3E-E3EC-9662969BAE09}"/>
          </ac:spMkLst>
        </pc:spChg>
        <pc:picChg chg="mod">
          <ac:chgData name="Angela Wilson" userId="dc15917b-fb74-4d48-8871-292d14d6c3ca" providerId="ADAL" clId="{175B04C3-6EF1-4D8F-836C-48EC80F84AEB}" dt="2023-09-05T10:45:03.743" v="402" actId="14100"/>
          <ac:picMkLst>
            <pc:docMk/>
            <pc:sldMk cId="2524171926" sldId="283"/>
            <ac:picMk id="15" creationId="{5CE540C0-CAD8-8C1D-11DA-637538C8436A}"/>
          </ac:picMkLst>
        </pc:picChg>
      </pc:sldChg>
      <pc:sldChg chg="delSp modSp mod">
        <pc:chgData name="Angela Wilson" userId="dc15917b-fb74-4d48-8871-292d14d6c3ca" providerId="ADAL" clId="{175B04C3-6EF1-4D8F-836C-48EC80F84AEB}" dt="2023-09-05T11:16:45.113" v="440" actId="14100"/>
        <pc:sldMkLst>
          <pc:docMk/>
          <pc:sldMk cId="3847125241" sldId="290"/>
        </pc:sldMkLst>
        <pc:picChg chg="mod">
          <ac:chgData name="Angela Wilson" userId="dc15917b-fb74-4d48-8871-292d14d6c3ca" providerId="ADAL" clId="{175B04C3-6EF1-4D8F-836C-48EC80F84AEB}" dt="2023-09-05T11:16:38.201" v="438" actId="1076"/>
          <ac:picMkLst>
            <pc:docMk/>
            <pc:sldMk cId="3847125241" sldId="290"/>
            <ac:picMk id="10" creationId="{1EE0ECD5-2D48-D749-0E16-B8AA1E4268FF}"/>
          </ac:picMkLst>
        </pc:picChg>
        <pc:picChg chg="mod">
          <ac:chgData name="Angela Wilson" userId="dc15917b-fb74-4d48-8871-292d14d6c3ca" providerId="ADAL" clId="{175B04C3-6EF1-4D8F-836C-48EC80F84AEB}" dt="2023-09-05T11:16:45.113" v="440" actId="14100"/>
          <ac:picMkLst>
            <pc:docMk/>
            <pc:sldMk cId="3847125241" sldId="290"/>
            <ac:picMk id="12" creationId="{E22E30F6-5FC1-B687-F22B-F84ECA9EA53B}"/>
          </ac:picMkLst>
        </pc:picChg>
        <pc:picChg chg="del">
          <ac:chgData name="Angela Wilson" userId="dc15917b-fb74-4d48-8871-292d14d6c3ca" providerId="ADAL" clId="{175B04C3-6EF1-4D8F-836C-48EC80F84AEB}" dt="2023-09-05T10:33:41.954" v="67" actId="478"/>
          <ac:picMkLst>
            <pc:docMk/>
            <pc:sldMk cId="3847125241" sldId="290"/>
            <ac:picMk id="14" creationId="{E950783A-F364-26E3-1151-FE20C1360CB1}"/>
          </ac:picMkLst>
        </pc:picChg>
      </pc:sldChg>
      <pc:sldChg chg="addSp delSp modSp mod setBg setFolMasterObjs">
        <pc:chgData name="Angela Wilson" userId="dc15917b-fb74-4d48-8871-292d14d6c3ca" providerId="ADAL" clId="{175B04C3-6EF1-4D8F-836C-48EC80F84AEB}" dt="2023-09-05T10:32:48.102" v="20" actId="1076"/>
        <pc:sldMkLst>
          <pc:docMk/>
          <pc:sldMk cId="564839288" sldId="291"/>
        </pc:sldMkLst>
        <pc:spChg chg="add del">
          <ac:chgData name="Angela Wilson" userId="dc15917b-fb74-4d48-8871-292d14d6c3ca" providerId="ADAL" clId="{175B04C3-6EF1-4D8F-836C-48EC80F84AEB}" dt="2023-09-05T10:32:03.025" v="7" actId="26606"/>
          <ac:spMkLst>
            <pc:docMk/>
            <pc:sldMk cId="564839288" sldId="291"/>
            <ac:spMk id="8" creationId="{32BC26D8-82FB-445E-AA49-62A77D7C1EE0}"/>
          </ac:spMkLst>
        </pc:spChg>
        <pc:spChg chg="add del">
          <ac:chgData name="Angela Wilson" userId="dc15917b-fb74-4d48-8871-292d14d6c3ca" providerId="ADAL" clId="{175B04C3-6EF1-4D8F-836C-48EC80F84AEB}" dt="2023-09-05T10:32:03.025" v="7" actId="26606"/>
          <ac:spMkLst>
            <pc:docMk/>
            <pc:sldMk cId="564839288" sldId="291"/>
            <ac:spMk id="10" creationId="{CB44330D-EA18-4254-AA95-EB49948539B8}"/>
          </ac:spMkLst>
        </pc:spChg>
        <pc:spChg chg="add del">
          <ac:chgData name="Angela Wilson" userId="dc15917b-fb74-4d48-8871-292d14d6c3ca" providerId="ADAL" clId="{175B04C3-6EF1-4D8F-836C-48EC80F84AEB}" dt="2023-09-05T10:32:06.013" v="9" actId="26606"/>
          <ac:spMkLst>
            <pc:docMk/>
            <pc:sldMk cId="564839288" sldId="291"/>
            <ac:spMk id="12" creationId="{01D0AF59-99C3-4251-AB9A-C966C6AD4400}"/>
          </ac:spMkLst>
        </pc:spChg>
        <pc:spChg chg="add del">
          <ac:chgData name="Angela Wilson" userId="dc15917b-fb74-4d48-8871-292d14d6c3ca" providerId="ADAL" clId="{175B04C3-6EF1-4D8F-836C-48EC80F84AEB}" dt="2023-09-05T10:32:06.013" v="9" actId="26606"/>
          <ac:spMkLst>
            <pc:docMk/>
            <pc:sldMk cId="564839288" sldId="291"/>
            <ac:spMk id="13" creationId="{1855405F-37A2-4869-9154-F8BE3BECE6C3}"/>
          </ac:spMkLst>
        </pc:spChg>
        <pc:spChg chg="add del">
          <ac:chgData name="Angela Wilson" userId="dc15917b-fb74-4d48-8871-292d14d6c3ca" providerId="ADAL" clId="{175B04C3-6EF1-4D8F-836C-48EC80F84AEB}" dt="2023-09-05T10:32:32.878" v="15" actId="26606"/>
          <ac:spMkLst>
            <pc:docMk/>
            <pc:sldMk cId="564839288" sldId="291"/>
            <ac:spMk id="14" creationId="{2E80C965-DB6D-4F81-9E9E-B027384D0BD6}"/>
          </ac:spMkLst>
        </pc:spChg>
        <pc:spChg chg="add del">
          <ac:chgData name="Angela Wilson" userId="dc15917b-fb74-4d48-8871-292d14d6c3ca" providerId="ADAL" clId="{175B04C3-6EF1-4D8F-836C-48EC80F84AEB}" dt="2023-09-05T10:32:07.948" v="11" actId="26606"/>
          <ac:spMkLst>
            <pc:docMk/>
            <pc:sldMk cId="564839288" sldId="291"/>
            <ac:spMk id="15" creationId="{B9FF99BD-075F-4761-A995-6FC574BD25EA}"/>
          </ac:spMkLst>
        </pc:spChg>
        <pc:spChg chg="add del">
          <ac:chgData name="Angela Wilson" userId="dc15917b-fb74-4d48-8871-292d14d6c3ca" providerId="ADAL" clId="{175B04C3-6EF1-4D8F-836C-48EC80F84AEB}" dt="2023-09-05T10:32:07.948" v="11" actId="26606"/>
          <ac:spMkLst>
            <pc:docMk/>
            <pc:sldMk cId="564839288" sldId="291"/>
            <ac:spMk id="16" creationId="{A7B21A54-9BA3-4EA9-B460-5A829ADD9051}"/>
          </ac:spMkLst>
        </pc:spChg>
        <pc:spChg chg="add del">
          <ac:chgData name="Angela Wilson" userId="dc15917b-fb74-4d48-8871-292d14d6c3ca" providerId="ADAL" clId="{175B04C3-6EF1-4D8F-836C-48EC80F84AEB}" dt="2023-09-05T10:32:07.948" v="11" actId="26606"/>
          <ac:spMkLst>
            <pc:docMk/>
            <pc:sldMk cId="564839288" sldId="291"/>
            <ac:spMk id="17" creationId="{6FA8F714-B9D8-488A-8CCA-E9948FF913A9}"/>
          </ac:spMkLst>
        </pc:spChg>
        <pc:spChg chg="add del">
          <ac:chgData name="Angela Wilson" userId="dc15917b-fb74-4d48-8871-292d14d6c3ca" providerId="ADAL" clId="{175B04C3-6EF1-4D8F-836C-48EC80F84AEB}" dt="2023-09-05T10:32:19.628" v="13" actId="26606"/>
          <ac:spMkLst>
            <pc:docMk/>
            <pc:sldMk cId="564839288" sldId="291"/>
            <ac:spMk id="19" creationId="{01D0AF59-99C3-4251-AB9A-C966C6AD4400}"/>
          </ac:spMkLst>
        </pc:spChg>
        <pc:spChg chg="add del">
          <ac:chgData name="Angela Wilson" userId="dc15917b-fb74-4d48-8871-292d14d6c3ca" providerId="ADAL" clId="{175B04C3-6EF1-4D8F-836C-48EC80F84AEB}" dt="2023-09-05T10:32:19.628" v="13" actId="26606"/>
          <ac:spMkLst>
            <pc:docMk/>
            <pc:sldMk cId="564839288" sldId="291"/>
            <ac:spMk id="20" creationId="{1855405F-37A2-4869-9154-F8BE3BECE6C3}"/>
          </ac:spMkLst>
        </pc:spChg>
        <pc:spChg chg="add del">
          <ac:chgData name="Angela Wilson" userId="dc15917b-fb74-4d48-8871-292d14d6c3ca" providerId="ADAL" clId="{175B04C3-6EF1-4D8F-836C-48EC80F84AEB}" dt="2023-09-05T10:32:32.878" v="15" actId="26606"/>
          <ac:spMkLst>
            <pc:docMk/>
            <pc:sldMk cId="564839288" sldId="291"/>
            <ac:spMk id="22" creationId="{86FF76B9-219D-4469-AF87-0236D29032F1}"/>
          </ac:spMkLst>
        </pc:spChg>
        <pc:spChg chg="add del">
          <ac:chgData name="Angela Wilson" userId="dc15917b-fb74-4d48-8871-292d14d6c3ca" providerId="ADAL" clId="{175B04C3-6EF1-4D8F-836C-48EC80F84AEB}" dt="2023-09-05T10:32:32.878" v="15" actId="26606"/>
          <ac:spMkLst>
            <pc:docMk/>
            <pc:sldMk cId="564839288" sldId="291"/>
            <ac:spMk id="25" creationId="{633C5E46-DAC5-4661-9C87-22B08E2A512F}"/>
          </ac:spMkLst>
        </pc:spChg>
        <pc:grpChg chg="add del">
          <ac:chgData name="Angela Wilson" userId="dc15917b-fb74-4d48-8871-292d14d6c3ca" providerId="ADAL" clId="{175B04C3-6EF1-4D8F-836C-48EC80F84AEB}" dt="2023-09-05T10:32:32.878" v="15" actId="26606"/>
          <ac:grpSpMkLst>
            <pc:docMk/>
            <pc:sldMk cId="564839288" sldId="291"/>
            <ac:grpSpMk id="23" creationId="{DB88BD78-87E1-424D-B479-C37D8E41B12E}"/>
          </ac:grpSpMkLst>
        </pc:grpChg>
        <pc:picChg chg="add mod">
          <ac:chgData name="Angela Wilson" userId="dc15917b-fb74-4d48-8871-292d14d6c3ca" providerId="ADAL" clId="{175B04C3-6EF1-4D8F-836C-48EC80F84AEB}" dt="2023-09-05T10:32:48.102" v="20" actId="1076"/>
          <ac:picMkLst>
            <pc:docMk/>
            <pc:sldMk cId="564839288" sldId="291"/>
            <ac:picMk id="3" creationId="{1B433E94-7AD8-5B17-11DC-CDF190DDC01F}"/>
          </ac:picMkLst>
        </pc:picChg>
        <pc:picChg chg="del">
          <ac:chgData name="Angela Wilson" userId="dc15917b-fb74-4d48-8871-292d14d6c3ca" providerId="ADAL" clId="{175B04C3-6EF1-4D8F-836C-48EC80F84AEB}" dt="2023-09-05T10:30:50.219" v="2" actId="478"/>
          <ac:picMkLst>
            <pc:docMk/>
            <pc:sldMk cId="564839288" sldId="291"/>
            <ac:picMk id="5" creationId="{0A12AA05-0EC0-C591-575C-DFE423BC872B}"/>
          </ac:picMkLst>
        </pc:picChg>
      </pc:sldChg>
      <pc:sldChg chg="addSp delSp modSp mod ord">
        <pc:chgData name="Angela Wilson" userId="dc15917b-fb74-4d48-8871-292d14d6c3ca" providerId="ADAL" clId="{175B04C3-6EF1-4D8F-836C-48EC80F84AEB}" dt="2023-09-05T15:19:28.262" v="471" actId="14100"/>
        <pc:sldMkLst>
          <pc:docMk/>
          <pc:sldMk cId="282311934" sldId="292"/>
        </pc:sldMkLst>
        <pc:spChg chg="add mod">
          <ac:chgData name="Angela Wilson" userId="dc15917b-fb74-4d48-8871-292d14d6c3ca" providerId="ADAL" clId="{175B04C3-6EF1-4D8F-836C-48EC80F84AEB}" dt="2023-09-05T15:18:38.597" v="466" actId="478"/>
          <ac:spMkLst>
            <pc:docMk/>
            <pc:sldMk cId="282311934" sldId="292"/>
            <ac:spMk id="3" creationId="{C22D27FD-F9CA-003B-890F-86F9B4C0C3FE}"/>
          </ac:spMkLst>
        </pc:spChg>
        <pc:picChg chg="del">
          <ac:chgData name="Angela Wilson" userId="dc15917b-fb74-4d48-8871-292d14d6c3ca" providerId="ADAL" clId="{175B04C3-6EF1-4D8F-836C-48EC80F84AEB}" dt="2023-09-05T15:18:38.597" v="466" actId="478"/>
          <ac:picMkLst>
            <pc:docMk/>
            <pc:sldMk cId="282311934" sldId="292"/>
            <ac:picMk id="5" creationId="{C1A7C1C6-D889-B8BF-EF0B-748A8E028595}"/>
          </ac:picMkLst>
        </pc:picChg>
        <pc:picChg chg="add mod">
          <ac:chgData name="Angela Wilson" userId="dc15917b-fb74-4d48-8871-292d14d6c3ca" providerId="ADAL" clId="{175B04C3-6EF1-4D8F-836C-48EC80F84AEB}" dt="2023-09-05T15:19:28.262" v="471" actId="14100"/>
          <ac:picMkLst>
            <pc:docMk/>
            <pc:sldMk cId="282311934" sldId="292"/>
            <ac:picMk id="6" creationId="{879CF6F1-255F-4493-C827-9699C30D9B01}"/>
          </ac:picMkLst>
        </pc:picChg>
      </pc:sldChg>
      <pc:sldChg chg="del">
        <pc:chgData name="Angela Wilson" userId="dc15917b-fb74-4d48-8871-292d14d6c3ca" providerId="ADAL" clId="{175B04C3-6EF1-4D8F-836C-48EC80F84AEB}" dt="2023-09-05T10:36:57.100" v="143" actId="2696"/>
        <pc:sldMkLst>
          <pc:docMk/>
          <pc:sldMk cId="4095067375" sldId="302"/>
        </pc:sldMkLst>
      </pc:sldChg>
      <pc:sldChg chg="del">
        <pc:chgData name="Angela Wilson" userId="dc15917b-fb74-4d48-8871-292d14d6c3ca" providerId="ADAL" clId="{175B04C3-6EF1-4D8F-836C-48EC80F84AEB}" dt="2023-09-05T10:37:16.710" v="145" actId="2696"/>
        <pc:sldMkLst>
          <pc:docMk/>
          <pc:sldMk cId="2233814293" sldId="303"/>
        </pc:sldMkLst>
      </pc:sldChg>
      <pc:sldChg chg="addSp delSp del mod">
        <pc:chgData name="Angela Wilson" userId="dc15917b-fb74-4d48-8871-292d14d6c3ca" providerId="ADAL" clId="{175B04C3-6EF1-4D8F-836C-48EC80F84AEB}" dt="2023-09-05T10:37:09.748" v="144" actId="2696"/>
        <pc:sldMkLst>
          <pc:docMk/>
          <pc:sldMk cId="2714096188" sldId="304"/>
        </pc:sldMkLst>
        <pc:picChg chg="del">
          <ac:chgData name="Angela Wilson" userId="dc15917b-fb74-4d48-8871-292d14d6c3ca" providerId="ADAL" clId="{175B04C3-6EF1-4D8F-836C-48EC80F84AEB}" dt="2023-09-05T07:44:50.506" v="0" actId="478"/>
          <ac:picMkLst>
            <pc:docMk/>
            <pc:sldMk cId="2714096188" sldId="304"/>
            <ac:picMk id="3" creationId="{15DA5CD4-D040-A6A3-ABAA-C8E5EF6A5FD7}"/>
          </ac:picMkLst>
        </pc:picChg>
        <pc:picChg chg="add">
          <ac:chgData name="Angela Wilson" userId="dc15917b-fb74-4d48-8871-292d14d6c3ca" providerId="ADAL" clId="{175B04C3-6EF1-4D8F-836C-48EC80F84AEB}" dt="2023-09-05T07:45:01.521" v="1" actId="22"/>
          <ac:picMkLst>
            <pc:docMk/>
            <pc:sldMk cId="2714096188" sldId="304"/>
            <ac:picMk id="5" creationId="{BB24FB05-5248-461E-35CD-4443E176DD27}"/>
          </ac:picMkLst>
        </pc:picChg>
      </pc:sldChg>
      <pc:sldChg chg="addSp delSp modSp new del">
        <pc:chgData name="Angela Wilson" userId="dc15917b-fb74-4d48-8871-292d14d6c3ca" providerId="ADAL" clId="{175B04C3-6EF1-4D8F-836C-48EC80F84AEB}" dt="2023-09-05T11:15:26.664" v="437" actId="2696"/>
        <pc:sldMkLst>
          <pc:docMk/>
          <pc:sldMk cId="1548588953" sldId="306"/>
        </pc:sldMkLst>
        <pc:spChg chg="add del">
          <ac:chgData name="Angela Wilson" userId="dc15917b-fb74-4d48-8871-292d14d6c3ca" providerId="ADAL" clId="{175B04C3-6EF1-4D8F-836C-48EC80F84AEB}" dt="2023-09-05T11:15:14.405" v="434"/>
          <ac:spMkLst>
            <pc:docMk/>
            <pc:sldMk cId="1548588953" sldId="306"/>
            <ac:spMk id="3" creationId="{A7FA5D7A-BFE2-9C22-4F90-8ACF00DF976C}"/>
          </ac:spMkLst>
        </pc:spChg>
        <pc:picChg chg="add del mod">
          <ac:chgData name="Angela Wilson" userId="dc15917b-fb74-4d48-8871-292d14d6c3ca" providerId="ADAL" clId="{175B04C3-6EF1-4D8F-836C-48EC80F84AEB}" dt="2023-09-05T11:15:14.405" v="434"/>
          <ac:picMkLst>
            <pc:docMk/>
            <pc:sldMk cId="1548588953" sldId="306"/>
            <ac:picMk id="5" creationId="{D52FC05B-2CB5-BB27-5FFB-DCB0068B91B3}"/>
          </ac:picMkLst>
        </pc:picChg>
      </pc:sldChg>
      <pc:sldChg chg="delSp new del mod modClrScheme chgLayout">
        <pc:chgData name="Angela Wilson" userId="dc15917b-fb74-4d48-8871-292d14d6c3ca" providerId="ADAL" clId="{175B04C3-6EF1-4D8F-836C-48EC80F84AEB}" dt="2023-09-07T15:38:19.665" v="486" actId="2696"/>
        <pc:sldMkLst>
          <pc:docMk/>
          <pc:sldMk cId="2463171899" sldId="306"/>
        </pc:sldMkLst>
        <pc:spChg chg="del">
          <ac:chgData name="Angela Wilson" userId="dc15917b-fb74-4d48-8871-292d14d6c3ca" providerId="ADAL" clId="{175B04C3-6EF1-4D8F-836C-48EC80F84AEB}" dt="2023-09-07T15:37:35.604" v="484" actId="700"/>
          <ac:spMkLst>
            <pc:docMk/>
            <pc:sldMk cId="2463171899" sldId="306"/>
            <ac:spMk id="2" creationId="{6E1CC493-109E-E0EE-8698-F34A5B1A5217}"/>
          </ac:spMkLst>
        </pc:spChg>
        <pc:spChg chg="del">
          <ac:chgData name="Angela Wilson" userId="dc15917b-fb74-4d48-8871-292d14d6c3ca" providerId="ADAL" clId="{175B04C3-6EF1-4D8F-836C-48EC80F84AEB}" dt="2023-09-07T15:37:35.604" v="484" actId="700"/>
          <ac:spMkLst>
            <pc:docMk/>
            <pc:sldMk cId="2463171899" sldId="306"/>
            <ac:spMk id="3" creationId="{0C61B4DD-6326-7256-96A4-E82C77310E27}"/>
          </ac:spMkLst>
        </pc:spChg>
        <pc:spChg chg="del">
          <ac:chgData name="Angela Wilson" userId="dc15917b-fb74-4d48-8871-292d14d6c3ca" providerId="ADAL" clId="{175B04C3-6EF1-4D8F-836C-48EC80F84AEB}" dt="2023-09-07T15:37:35.604" v="484" actId="700"/>
          <ac:spMkLst>
            <pc:docMk/>
            <pc:sldMk cId="2463171899" sldId="306"/>
            <ac:spMk id="4" creationId="{DEAAE2AD-EDD6-A79E-EF28-0A19558A4029}"/>
          </ac:spMkLst>
        </pc:spChg>
      </pc:sldChg>
      <pc:sldChg chg="addSp delSp modSp new del mod modClrScheme chgLayout">
        <pc:chgData name="Angela Wilson" userId="dc15917b-fb74-4d48-8871-292d14d6c3ca" providerId="ADAL" clId="{175B04C3-6EF1-4D8F-836C-48EC80F84AEB}" dt="2023-09-05T15:21:03.927" v="482" actId="2696"/>
        <pc:sldMkLst>
          <pc:docMk/>
          <pc:sldMk cId="3002904056" sldId="306"/>
        </pc:sldMkLst>
        <pc:spChg chg="del mod ord">
          <ac:chgData name="Angela Wilson" userId="dc15917b-fb74-4d48-8871-292d14d6c3ca" providerId="ADAL" clId="{175B04C3-6EF1-4D8F-836C-48EC80F84AEB}" dt="2023-09-05T11:41:20.844" v="456" actId="700"/>
          <ac:spMkLst>
            <pc:docMk/>
            <pc:sldMk cId="3002904056" sldId="306"/>
            <ac:spMk id="2" creationId="{A50C3745-B02D-5ED9-6168-DD5E2115BAC5}"/>
          </ac:spMkLst>
        </pc:spChg>
        <pc:spChg chg="del">
          <ac:chgData name="Angela Wilson" userId="dc15917b-fb74-4d48-8871-292d14d6c3ca" providerId="ADAL" clId="{175B04C3-6EF1-4D8F-836C-48EC80F84AEB}" dt="2023-09-05T11:41:08.488" v="455" actId="22"/>
          <ac:spMkLst>
            <pc:docMk/>
            <pc:sldMk cId="3002904056" sldId="306"/>
            <ac:spMk id="3" creationId="{37758492-BF02-E37E-258B-5CE1429F52B0}"/>
          </ac:spMkLst>
        </pc:spChg>
        <pc:spChg chg="del mod">
          <ac:chgData name="Angela Wilson" userId="dc15917b-fb74-4d48-8871-292d14d6c3ca" providerId="ADAL" clId="{175B04C3-6EF1-4D8F-836C-48EC80F84AEB}" dt="2023-09-05T11:41:20.844" v="456" actId="700"/>
          <ac:spMkLst>
            <pc:docMk/>
            <pc:sldMk cId="3002904056" sldId="306"/>
            <ac:spMk id="4" creationId="{DF8B4088-29AC-D0C9-4F62-FA90D60B4021}"/>
          </ac:spMkLst>
        </pc:spChg>
        <pc:spChg chg="add del mod ord">
          <ac:chgData name="Angela Wilson" userId="dc15917b-fb74-4d48-8871-292d14d6c3ca" providerId="ADAL" clId="{175B04C3-6EF1-4D8F-836C-48EC80F84AEB}" dt="2023-09-05T11:41:40.922" v="461" actId="26606"/>
          <ac:spMkLst>
            <pc:docMk/>
            <pc:sldMk cId="3002904056" sldId="306"/>
            <ac:spMk id="7" creationId="{C116EBAA-E6D7-6A10-38D1-1021BCC138C7}"/>
          </ac:spMkLst>
        </pc:spChg>
        <pc:picChg chg="add mod ord">
          <ac:chgData name="Angela Wilson" userId="dc15917b-fb74-4d48-8871-292d14d6c3ca" providerId="ADAL" clId="{175B04C3-6EF1-4D8F-836C-48EC80F84AEB}" dt="2023-09-05T11:41:40.922" v="461" actId="26606"/>
          <ac:picMkLst>
            <pc:docMk/>
            <pc:sldMk cId="3002904056" sldId="306"/>
            <ac:picMk id="6" creationId="{83FAC3FA-826C-0F95-368A-E05C72CF44EE}"/>
          </ac:picMkLst>
        </pc:picChg>
      </pc:sldChg>
      <pc:sldChg chg="add">
        <pc:chgData name="Angela Wilson" userId="dc15917b-fb74-4d48-8871-292d14d6c3ca" providerId="ADAL" clId="{175B04C3-6EF1-4D8F-836C-48EC80F84AEB}" dt="2023-09-07T15:38:15.950" v="485"/>
        <pc:sldMkLst>
          <pc:docMk/>
          <pc:sldMk cId="2854930765" sldId="37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pPr>
              <a:solidFill>
                <a:schemeClr val="accent4"/>
              </a:solidFill>
            </c:spPr>
          </c:marker>
          <c:cat>
            <c:numRef>
              <c:f>Sheet1!$A$2:$A$10</c:f>
              <c:numCache>
                <c:formatCode>General</c:formatCode>
                <c:ptCount val="9"/>
                <c:pt idx="0">
                  <c:v>4</c:v>
                </c:pt>
                <c:pt idx="1">
                  <c:v>4.5</c:v>
                </c:pt>
                <c:pt idx="2">
                  <c:v>5</c:v>
                </c:pt>
                <c:pt idx="3">
                  <c:v>5.5</c:v>
                </c:pt>
                <c:pt idx="4">
                  <c:v>6</c:v>
                </c:pt>
                <c:pt idx="5">
                  <c:v>6.5</c:v>
                </c:pt>
                <c:pt idx="6">
                  <c:v>7</c:v>
                </c:pt>
                <c:pt idx="7">
                  <c:v>7.5</c:v>
                </c:pt>
                <c:pt idx="8">
                  <c:v>8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4.8</c:v>
                </c:pt>
                <c:pt idx="2">
                  <c:v>5.5</c:v>
                </c:pt>
                <c:pt idx="3">
                  <c:v>6</c:v>
                </c:pt>
                <c:pt idx="4">
                  <c:v>7</c:v>
                </c:pt>
                <c:pt idx="5">
                  <c:v>7.6</c:v>
                </c:pt>
                <c:pt idx="6">
                  <c:v>8.5</c:v>
                </c:pt>
                <c:pt idx="7">
                  <c:v>9</c:v>
                </c:pt>
                <c:pt idx="8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D9-4ECF-A2F8-508A32D2F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919552"/>
        <c:axId val="32921472"/>
      </c:lineChart>
      <c:catAx>
        <c:axId val="32919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2921472"/>
        <c:crosses val="autoZero"/>
        <c:auto val="1"/>
        <c:lblAlgn val="ctr"/>
        <c:lblOffset val="100"/>
        <c:tickLblSkip val="1"/>
        <c:noMultiLvlLbl val="0"/>
      </c:catAx>
      <c:valAx>
        <c:axId val="32921472"/>
        <c:scaling>
          <c:orientation val="minMax"/>
          <c:max val="10"/>
          <c:min val="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291955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0.22193</cdr:x>
      <cdr:y>0.61116</cdr:y>
    </cdr:from>
    <cdr:to>
      <cdr:x>0.24042</cdr:x>
      <cdr:y>0.64662</cdr:y>
    </cdr:to>
    <cdr:sp macro="" textlink="">
      <cdr:nvSpPr>
        <cdr:cNvPr id="3" name="Isosceles Triangle 2"/>
        <cdr:cNvSpPr/>
      </cdr:nvSpPr>
      <cdr:spPr>
        <a:xfrm xmlns:a="http://schemas.openxmlformats.org/drawingml/2006/main">
          <a:off x="1728192" y="2481943"/>
          <a:ext cx="144016" cy="144016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0.39762</cdr:x>
      <cdr:y>0.50477</cdr:y>
    </cdr:from>
    <cdr:to>
      <cdr:x>0.41611</cdr:x>
      <cdr:y>0.54023</cdr:y>
    </cdr:to>
    <cdr:sp macro="" textlink="">
      <cdr:nvSpPr>
        <cdr:cNvPr id="4" name="Isosceles Triangle 3"/>
        <cdr:cNvSpPr/>
      </cdr:nvSpPr>
      <cdr:spPr>
        <a:xfrm xmlns:a="http://schemas.openxmlformats.org/drawingml/2006/main">
          <a:off x="3096344" y="2049895"/>
          <a:ext cx="144016" cy="144016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0.61955</cdr:x>
      <cdr:y>0.37843</cdr:y>
    </cdr:from>
    <cdr:to>
      <cdr:x>0.63804</cdr:x>
      <cdr:y>0.41611</cdr:y>
    </cdr:to>
    <cdr:sp macro="" textlink="">
      <cdr:nvSpPr>
        <cdr:cNvPr id="5" name="Isosceles Triangle 4"/>
        <cdr:cNvSpPr/>
      </cdr:nvSpPr>
      <cdr:spPr>
        <a:xfrm xmlns:a="http://schemas.openxmlformats.org/drawingml/2006/main">
          <a:off x="4824536" y="1536840"/>
          <a:ext cx="144016" cy="153015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0.73976</cdr:x>
      <cdr:y>0.2388</cdr:y>
    </cdr:from>
    <cdr:to>
      <cdr:x>0.75825</cdr:x>
      <cdr:y>0.27426</cdr:y>
    </cdr:to>
    <cdr:sp macro="" textlink="">
      <cdr:nvSpPr>
        <cdr:cNvPr id="6" name="Isosceles Triangle 5"/>
        <cdr:cNvSpPr/>
      </cdr:nvSpPr>
      <cdr:spPr>
        <a:xfrm xmlns:a="http://schemas.openxmlformats.org/drawingml/2006/main">
          <a:off x="5760640" y="969775"/>
          <a:ext cx="144016" cy="144016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9429E846-7307-4FFC-8307-257BEEEF91D7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C2591100-A0C0-49C8-AAC9-4F09DE190F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526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AB1A608F-511D-4572-9C02-1DABE4674926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4599"/>
            <a:ext cx="5438140" cy="446746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F94CDF75-A375-4732-8062-3FC985B36C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57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DF75-A375-4732-8062-3FC985B36C6B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9013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153150"/>
            <a:ext cx="1956026" cy="59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60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050" name="Picture 1" descr="image00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93296"/>
            <a:ext cx="23050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6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20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47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51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413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37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117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99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54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25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D04AF-885D-4495-8F04-3605E2062288}" type="datetimeFigureOut">
              <a:rPr lang="en-GB" smtClean="0"/>
              <a:t>07/09/2023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96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http://resources.hereford.ac.uk/email/banner-collegeofyear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7B0BD5-E8C5-DEC1-9FD3-C4B9285EFE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82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522A44-24CB-16E6-9916-2800031B6E1D}"/>
              </a:ext>
            </a:extLst>
          </p:cNvPr>
          <p:cNvSpPr/>
          <p:nvPr/>
        </p:nvSpPr>
        <p:spPr>
          <a:xfrm>
            <a:off x="0" y="2636912"/>
            <a:ext cx="9180512" cy="19442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772400" cy="1470025"/>
          </a:xfrm>
        </p:spPr>
        <p:txBody>
          <a:bodyPr>
            <a:normAutofit/>
          </a:bodyPr>
          <a:lstStyle/>
          <a:p>
            <a:r>
              <a:rPr lang="en-GB" b="1" dirty="0"/>
              <a:t>INFORMATION EVENING FOR PARENTS OF NEW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14264"/>
            <a:ext cx="6400800" cy="13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September 2023</a:t>
            </a:r>
          </a:p>
          <a:p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BD6009A-287D-0F2C-3181-DBFB76D08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95268"/>
            <a:ext cx="1054734" cy="1056387"/>
          </a:xfrm>
          <a:prstGeom prst="rect">
            <a:avLst/>
          </a:prstGeom>
        </p:spPr>
      </p:pic>
      <p:pic>
        <p:nvPicPr>
          <p:cNvPr id="8" name="x__x0000_i1031" descr="College of Year Banner">
            <a:extLst>
              <a:ext uri="{FF2B5EF4-FFF2-40B4-BE49-F238E27FC236}">
                <a16:creationId xmlns:a16="http://schemas.microsoft.com/office/drawing/2014/main" id="{FF5B1010-AC3B-01D2-8A8D-CE59FF87197A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824" y="1456642"/>
            <a:ext cx="2025176" cy="97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966397-F7A3-6F8E-5709-B5CA93290CEF}"/>
              </a:ext>
            </a:extLst>
          </p:cNvPr>
          <p:cNvSpPr/>
          <p:nvPr/>
        </p:nvSpPr>
        <p:spPr>
          <a:xfrm>
            <a:off x="-33329" y="5722723"/>
            <a:ext cx="9180512" cy="1159678"/>
          </a:xfrm>
          <a:prstGeom prst="rect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9990C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963EB-1D19-84D8-9C62-034C2DAB5F5D}"/>
              </a:ext>
            </a:extLst>
          </p:cNvPr>
          <p:cNvSpPr txBox="1"/>
          <p:nvPr/>
        </p:nvSpPr>
        <p:spPr>
          <a:xfrm>
            <a:off x="200798" y="5809508"/>
            <a:ext cx="8595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>
                <a:solidFill>
                  <a:srgbClr val="392364"/>
                </a:solidFill>
                <a:latin typeface="Myriad Pro" panose="020B0503030403020204" pitchFamily="34" charset="0"/>
                <a:ea typeface="ＭＳ Ｐゴシック" panose="020B0600070205080204" pitchFamily="34" charset="-128"/>
              </a:rPr>
              <a:t>HEREFORD SIXTH FORM COLLEGE IS AS GOOD AS IT GETS IN THE STATE SECTOR FOR SIXTH FORM EDUCATION, IT GIVES INDEPENDENT SCHOOLS A TERRIFIC RUN FOR THEIR MONEY. </a:t>
            </a:r>
            <a:r>
              <a:rPr lang="en-GB" altLang="en-US" sz="1600" b="1" i="1" dirty="0">
                <a:solidFill>
                  <a:srgbClr val="392364"/>
                </a:solidFill>
                <a:latin typeface="Myriad Pro Light" panose="020B0403030403020204" pitchFamily="34" charset="0"/>
                <a:ea typeface="ＭＳ Ｐゴシック" panose="020B0600070205080204" pitchFamily="34" charset="-128"/>
              </a:rPr>
              <a:t>- </a:t>
            </a:r>
            <a:r>
              <a:rPr lang="en-GB" altLang="en-US" sz="1400" b="1" i="1" dirty="0">
                <a:solidFill>
                  <a:srgbClr val="392364"/>
                </a:solidFill>
                <a:latin typeface="Myriad Pro Light" panose="020B0403030403020204" pitchFamily="34" charset="0"/>
                <a:ea typeface="ＭＳ Ｐゴシック" panose="020B0600070205080204" pitchFamily="34" charset="-128"/>
              </a:rPr>
              <a:t>THE GOOD SCHOOLS GUIDE</a:t>
            </a:r>
            <a:endParaRPr lang="en-GB" altLang="en-US" sz="1600" b="1" i="1" dirty="0">
              <a:solidFill>
                <a:srgbClr val="392364"/>
              </a:solidFill>
              <a:latin typeface="Myriad Pro Light" panose="020B0403030403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664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E93F22-A022-F208-8446-8FF40A0B2FDA}"/>
              </a:ext>
            </a:extLst>
          </p:cNvPr>
          <p:cNvSpPr/>
          <p:nvPr/>
        </p:nvSpPr>
        <p:spPr>
          <a:xfrm>
            <a:off x="1292457" y="1981298"/>
            <a:ext cx="4121157" cy="12961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30F5B-AE89-2C1A-2919-092B7EDF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703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Who is with you tonight?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2A1B1-16BF-0233-ECF7-F5F2CCFCCD1A}"/>
              </a:ext>
            </a:extLst>
          </p:cNvPr>
          <p:cNvSpPr/>
          <p:nvPr/>
        </p:nvSpPr>
        <p:spPr>
          <a:xfrm>
            <a:off x="1292457" y="4365104"/>
            <a:ext cx="4121156" cy="12961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erson sitting in a chair&#10;&#10;Description automatically generated">
            <a:extLst>
              <a:ext uri="{FF2B5EF4-FFF2-40B4-BE49-F238E27FC236}">
                <a16:creationId xmlns:a16="http://schemas.microsoft.com/office/drawing/2014/main" id="{45011293-A563-8F6D-625A-29C0CB81CB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7933" r="15014" b="25520"/>
          <a:stretch/>
        </p:blipFill>
        <p:spPr>
          <a:xfrm>
            <a:off x="5724128" y="1312360"/>
            <a:ext cx="1763533" cy="2645299"/>
          </a:xfrm>
          <a:prstGeom prst="rect">
            <a:avLst/>
          </a:prstGeom>
        </p:spPr>
      </p:pic>
      <p:pic>
        <p:nvPicPr>
          <p:cNvPr id="7" name="Picture 6" descr="A person wearing a tie&#10;&#10;Description automatically generated">
            <a:extLst>
              <a:ext uri="{FF2B5EF4-FFF2-40B4-BE49-F238E27FC236}">
                <a16:creationId xmlns:a16="http://schemas.microsoft.com/office/drawing/2014/main" id="{BF222C82-D40C-93FE-BC3D-E8F3A70368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22071"/>
            <a:ext cx="1762859" cy="26442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57D55-16A6-FD1F-A228-BA951C696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5" y="2060848"/>
            <a:ext cx="519492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Catherine Brearey </a:t>
            </a:r>
          </a:p>
          <a:p>
            <a:pPr marL="0" indent="0" algn="ctr">
              <a:buNone/>
            </a:pPr>
            <a:r>
              <a:rPr lang="en-GB" dirty="0"/>
              <a:t>Principal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dirty="0"/>
              <a:t>Phil Tranter </a:t>
            </a:r>
          </a:p>
          <a:p>
            <a:pPr marL="0" indent="0" algn="ctr">
              <a:buNone/>
            </a:pPr>
            <a:r>
              <a:rPr lang="en-GB" dirty="0"/>
              <a:t>Deputy Principal</a:t>
            </a:r>
          </a:p>
        </p:txBody>
      </p:sp>
    </p:spTree>
    <p:extLst>
      <p:ext uri="{BB962C8B-B14F-4D97-AF65-F5344CB8AC3E}">
        <p14:creationId xmlns:p14="http://schemas.microsoft.com/office/powerpoint/2010/main" val="165072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b="1" dirty="0"/>
              <a:t>What we hope 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en-GB" dirty="0"/>
              <a:t>Overview of the year</a:t>
            </a:r>
          </a:p>
          <a:p>
            <a:pPr>
              <a:buClr>
                <a:schemeClr val="accent1"/>
              </a:buClr>
            </a:pPr>
            <a:r>
              <a:rPr lang="en-GB" dirty="0"/>
              <a:t>How we work with the students</a:t>
            </a:r>
          </a:p>
          <a:p>
            <a:pPr>
              <a:buClr>
                <a:schemeClr val="accent1"/>
              </a:buClr>
            </a:pPr>
            <a:r>
              <a:rPr lang="en-GB" dirty="0"/>
              <a:t>How we keep in touch with you</a:t>
            </a:r>
          </a:p>
          <a:p>
            <a:pPr>
              <a:buClr>
                <a:schemeClr val="accent1"/>
              </a:buClr>
            </a:pPr>
            <a:r>
              <a:rPr lang="en-GB" dirty="0"/>
              <a:t>Individual queries</a:t>
            </a:r>
          </a:p>
          <a:p>
            <a:endParaRPr lang="en-GB" dirty="0"/>
          </a:p>
        </p:txBody>
      </p:sp>
      <p:pic>
        <p:nvPicPr>
          <p:cNvPr id="5" name="Picture 4" descr="A few women wearing safety goggles&#10;&#10;Description automatically generated">
            <a:extLst>
              <a:ext uri="{FF2B5EF4-FFF2-40B4-BE49-F238E27FC236}">
                <a16:creationId xmlns:a16="http://schemas.microsoft.com/office/drawing/2014/main" id="{4EE3DC09-94E0-37FD-B94E-07236CD191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3" r="25544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411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GB" b="1" dirty="0"/>
              <a:t>What do we want from our student’s time with us?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95536" y="184775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</a:pPr>
            <a:r>
              <a:rPr lang="en-GB" dirty="0"/>
              <a:t>Course success</a:t>
            </a:r>
          </a:p>
          <a:p>
            <a:pPr>
              <a:buClr>
                <a:schemeClr val="accent1"/>
              </a:buClr>
            </a:pPr>
            <a:r>
              <a:rPr lang="en-GB" dirty="0"/>
              <a:t>Give their maximum effort in all things</a:t>
            </a:r>
          </a:p>
          <a:p>
            <a:pPr>
              <a:buClr>
                <a:schemeClr val="accent1"/>
              </a:buClr>
            </a:pPr>
            <a:r>
              <a:rPr lang="en-GB" dirty="0"/>
              <a:t>Get physically and mentally active - Impact!</a:t>
            </a:r>
          </a:p>
          <a:p>
            <a:pPr>
              <a:buClr>
                <a:schemeClr val="accent1"/>
              </a:buClr>
            </a:pPr>
            <a:r>
              <a:rPr lang="en-GB" dirty="0"/>
              <a:t>Meet new friends</a:t>
            </a:r>
          </a:p>
          <a:p>
            <a:pPr>
              <a:buClr>
                <a:schemeClr val="accent1"/>
              </a:buClr>
            </a:pPr>
            <a:r>
              <a:rPr lang="en-GB" dirty="0"/>
              <a:t>Help, respect and support each other</a:t>
            </a:r>
          </a:p>
          <a:p>
            <a:pPr>
              <a:buClr>
                <a:schemeClr val="accent1"/>
              </a:buClr>
            </a:pPr>
            <a:r>
              <a:rPr lang="en-GB" dirty="0"/>
              <a:t>Enjoy their time</a:t>
            </a:r>
          </a:p>
          <a:p>
            <a:endParaRPr lang="en-GB" dirty="0"/>
          </a:p>
        </p:txBody>
      </p:sp>
      <p:pic>
        <p:nvPicPr>
          <p:cNvPr id="3" name="Picture 2" descr="A group of women sitting at a table&#10;&#10;Description automatically generated">
            <a:extLst>
              <a:ext uri="{FF2B5EF4-FFF2-40B4-BE49-F238E27FC236}">
                <a16:creationId xmlns:a16="http://schemas.microsoft.com/office/drawing/2014/main" id="{9D14B3BE-0C85-1E03-F522-42CD7CFE8B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32" y="2420888"/>
            <a:ext cx="421246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7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657C-7230-DEB3-7032-719D5A67B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5040"/>
            <a:ext cx="8229600" cy="659392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Overview of the year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7952D7-270A-0B23-7773-90F27898F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619" y="908720"/>
            <a:ext cx="5842992" cy="57864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E0ECD5-2D48-D749-0E16-B8AA1E4268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" t="61360" r="51589"/>
          <a:stretch/>
        </p:blipFill>
        <p:spPr>
          <a:xfrm>
            <a:off x="177821" y="2372490"/>
            <a:ext cx="2847153" cy="10291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2E30F6-5FC1-B687-F22B-F84ECA9EA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21" y="4149080"/>
            <a:ext cx="279734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433E94-7AD8-5B17-11DC-CDF190DDC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19275"/>
            <a:ext cx="5110101" cy="67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839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What we endeavour to deliver as our side of the Staff - Student partnership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Well planned courses, developing skills and relevant knowledge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Individual advice and guidance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Effective and supportive teaching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Close monitoring of progress and effective feedback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Intervention and extra input if it is required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All subjects have lunchtime workshops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Impact programme</a:t>
            </a:r>
          </a:p>
        </p:txBody>
      </p:sp>
      <p:pic>
        <p:nvPicPr>
          <p:cNvPr id="5" name="Picture 4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6F314A8F-BF7C-81D2-9605-CE2EC9E537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4" r="31593" b="-1"/>
          <a:stretch/>
        </p:blipFill>
        <p:spPr>
          <a:xfrm>
            <a:off x="4866482" y="1700808"/>
            <a:ext cx="3820318" cy="4281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523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What do we expect from students?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34880" cy="51411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Aim for 100% attendance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Low attenders (&lt;90%) may have to pay for exam entries, may have the opportunity to attend trips withdrawn 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Maintain high standards of commitment and responsibility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Complete all work to the highest possible standard 1</a:t>
            </a:r>
            <a:r>
              <a:rPr lang="en-GB" sz="2000" baseline="30000" dirty="0"/>
              <a:t>st</a:t>
            </a:r>
            <a:r>
              <a:rPr lang="en-GB" sz="2000" dirty="0"/>
              <a:t> time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Organise work effectively in folders 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Plan and manage study time effectively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Show respect and good manners to staff and one another 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Seek help if problems arise - use the workshops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Get involved in the Impact programme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000" dirty="0"/>
              <a:t>Help us to evaluate and improve</a:t>
            </a:r>
          </a:p>
          <a:p>
            <a:pPr>
              <a:lnSpc>
                <a:spcPct val="90000"/>
              </a:lnSpc>
            </a:pPr>
            <a:endParaRPr lang="en-GB" sz="1500" dirty="0"/>
          </a:p>
        </p:txBody>
      </p:sp>
      <p:pic>
        <p:nvPicPr>
          <p:cNvPr id="5" name="Picture 4" descr="A person writing on a white board&#10;&#10;Description automatically generated">
            <a:extLst>
              <a:ext uri="{FF2B5EF4-FFF2-40B4-BE49-F238E27FC236}">
                <a16:creationId xmlns:a16="http://schemas.microsoft.com/office/drawing/2014/main" id="{F59DC75D-B927-2CCF-A5AF-E6855362AD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37" b="-1"/>
          <a:stretch/>
        </p:blipFill>
        <p:spPr>
          <a:xfrm>
            <a:off x="5380515" y="1988840"/>
            <a:ext cx="3306285" cy="370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9309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D27FD-F9CA-003B-890F-86F9B4C0C3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9CF6F1-255F-4493-C827-9699C30D9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57499"/>
            <a:ext cx="5040560" cy="67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1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What will their programme of study look like?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BB8A10-BA88-149F-5AA5-8BF086D576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7E15D4-F700-79C8-7848-F3582635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05" y="1600200"/>
            <a:ext cx="6659191" cy="15223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C60E18-3AAE-5010-EF41-5B0752504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676" y="3140968"/>
            <a:ext cx="6008250" cy="331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1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550E0442-BEF2-41CB-8EFF-D3E84AB0CF99}"/>
              </a:ext>
            </a:extLst>
          </p:cNvPr>
          <p:cNvSpPr/>
          <p:nvPr/>
        </p:nvSpPr>
        <p:spPr>
          <a:xfrm>
            <a:off x="408914" y="4077072"/>
            <a:ext cx="8351838" cy="1166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A7E239C-BBF0-4A49-B7F9-01ED0CBAE79B}"/>
              </a:ext>
            </a:extLst>
          </p:cNvPr>
          <p:cNvSpPr/>
          <p:nvPr/>
        </p:nvSpPr>
        <p:spPr>
          <a:xfrm>
            <a:off x="408914" y="1542636"/>
            <a:ext cx="8351838" cy="1166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408914" y="285748"/>
            <a:ext cx="8351838" cy="56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GB" altLang="en-US" sz="3600" dirty="0">
                <a:solidFill>
                  <a:srgbClr val="392364"/>
                </a:solidFill>
                <a:latin typeface="DM Serif Display" pitchFamily="2" charset="0"/>
              </a:rPr>
              <a:t>Level 2 Programme of Study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79487E4-4BFD-44F6-B8B5-E665DEA8C622}"/>
              </a:ext>
            </a:extLst>
          </p:cNvPr>
          <p:cNvSpPr/>
          <p:nvPr/>
        </p:nvSpPr>
        <p:spPr>
          <a:xfrm>
            <a:off x="3682359" y="1909754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DB4032B-6F63-447D-BA99-13C6F45714E7}"/>
              </a:ext>
            </a:extLst>
          </p:cNvPr>
          <p:cNvSpPr/>
          <p:nvPr/>
        </p:nvSpPr>
        <p:spPr>
          <a:xfrm>
            <a:off x="4688307" y="1909754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FE43EE-68E2-48A0-BFE1-A3C8C920197A}"/>
              </a:ext>
            </a:extLst>
          </p:cNvPr>
          <p:cNvSpPr txBox="1"/>
          <p:nvPr/>
        </p:nvSpPr>
        <p:spPr>
          <a:xfrm>
            <a:off x="4211960" y="1875808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0851AF-ACC3-4DD2-84C8-4E6DE18E189D}"/>
              </a:ext>
            </a:extLst>
          </p:cNvPr>
          <p:cNvSpPr txBox="1"/>
          <p:nvPr/>
        </p:nvSpPr>
        <p:spPr>
          <a:xfrm>
            <a:off x="3216886" y="188464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735702-FF5F-47FC-BB8A-241EBEF91C20}"/>
              </a:ext>
            </a:extLst>
          </p:cNvPr>
          <p:cNvSpPr txBox="1"/>
          <p:nvPr/>
        </p:nvSpPr>
        <p:spPr>
          <a:xfrm>
            <a:off x="647564" y="1877791"/>
            <a:ext cx="1612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" panose="020B0703030403020204" pitchFamily="34" charset="0"/>
              </a:rPr>
              <a:t>Year 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6B764A7-685D-4D60-8C51-AB13800CB3DA}"/>
              </a:ext>
            </a:extLst>
          </p:cNvPr>
          <p:cNvSpPr txBox="1"/>
          <p:nvPr/>
        </p:nvSpPr>
        <p:spPr>
          <a:xfrm>
            <a:off x="644866" y="4239746"/>
            <a:ext cx="97210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400" b="1" dirty="0">
                <a:latin typeface="Myriad Pro" panose="020B0703030403020204" pitchFamily="34" charset="0"/>
              </a:rPr>
              <a:t>Years 2 &amp; 3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FF57544-F6F3-4B04-A60E-6CA6411E722A}"/>
              </a:ext>
            </a:extLst>
          </p:cNvPr>
          <p:cNvSpPr/>
          <p:nvPr/>
        </p:nvSpPr>
        <p:spPr>
          <a:xfrm>
            <a:off x="5693347" y="1904879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63F0D3-6AEE-4A36-97C9-3D29EB9B08D1}"/>
              </a:ext>
            </a:extLst>
          </p:cNvPr>
          <p:cNvSpPr txBox="1"/>
          <p:nvPr/>
        </p:nvSpPr>
        <p:spPr>
          <a:xfrm>
            <a:off x="5221295" y="1875808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DE744C-1CF8-4C92-A693-B15B68A971CF}"/>
              </a:ext>
            </a:extLst>
          </p:cNvPr>
          <p:cNvSpPr/>
          <p:nvPr/>
        </p:nvSpPr>
        <p:spPr>
          <a:xfrm>
            <a:off x="2693979" y="1917646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D0B017-612A-442B-B66F-CFCBDE0778B1}"/>
              </a:ext>
            </a:extLst>
          </p:cNvPr>
          <p:cNvSpPr txBox="1"/>
          <p:nvPr/>
        </p:nvSpPr>
        <p:spPr>
          <a:xfrm>
            <a:off x="5327173" y="442441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5000AB0-4F90-4E3B-9C52-B7C78A3447BD}"/>
              </a:ext>
            </a:extLst>
          </p:cNvPr>
          <p:cNvSpPr/>
          <p:nvPr/>
        </p:nvSpPr>
        <p:spPr>
          <a:xfrm>
            <a:off x="6878011" y="1919484"/>
            <a:ext cx="432048" cy="432048"/>
          </a:xfrm>
          <a:prstGeom prst="ellipse">
            <a:avLst/>
          </a:prstGeom>
          <a:solidFill>
            <a:srgbClr val="00B0F0"/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47439CD-9CBA-491A-8B27-A91E9931B5DC}"/>
              </a:ext>
            </a:extLst>
          </p:cNvPr>
          <p:cNvSpPr txBox="1"/>
          <p:nvPr/>
        </p:nvSpPr>
        <p:spPr>
          <a:xfrm>
            <a:off x="6228184" y="1868395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C9BBE75-92DC-4B70-967B-002B4A648D63}"/>
              </a:ext>
            </a:extLst>
          </p:cNvPr>
          <p:cNvSpPr txBox="1"/>
          <p:nvPr/>
        </p:nvSpPr>
        <p:spPr>
          <a:xfrm>
            <a:off x="5541523" y="4201523"/>
            <a:ext cx="1681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Impact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5164407-E0E5-403A-BC0E-102560D6845B}"/>
              </a:ext>
            </a:extLst>
          </p:cNvPr>
          <p:cNvSpPr txBox="1"/>
          <p:nvPr/>
        </p:nvSpPr>
        <p:spPr>
          <a:xfrm>
            <a:off x="6749582" y="4192675"/>
            <a:ext cx="121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CMS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C4C6BC2-B287-4091-9F8C-4D44CA2F16D9}"/>
              </a:ext>
            </a:extLst>
          </p:cNvPr>
          <p:cNvSpPr txBox="1"/>
          <p:nvPr/>
        </p:nvSpPr>
        <p:spPr>
          <a:xfrm>
            <a:off x="6228184" y="1599345"/>
            <a:ext cx="1751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Impact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B51FAF3-930A-4AAA-B177-40F68D7BEA6A}"/>
              </a:ext>
            </a:extLst>
          </p:cNvPr>
          <p:cNvSpPr/>
          <p:nvPr/>
        </p:nvSpPr>
        <p:spPr>
          <a:xfrm>
            <a:off x="4355976" y="2870951"/>
            <a:ext cx="432048" cy="1051523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F319A59-7FF4-4124-8FF7-4E96BC4D1C2E}"/>
              </a:ext>
            </a:extLst>
          </p:cNvPr>
          <p:cNvSpPr/>
          <p:nvPr/>
        </p:nvSpPr>
        <p:spPr>
          <a:xfrm>
            <a:off x="2275952" y="4471108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5E6F2EC-51EE-4F91-B11E-FADEDEEA07BF}"/>
              </a:ext>
            </a:extLst>
          </p:cNvPr>
          <p:cNvSpPr/>
          <p:nvPr/>
        </p:nvSpPr>
        <p:spPr>
          <a:xfrm>
            <a:off x="3470723" y="4471108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5D82A23-8CBE-4CE0-96F8-8C3975C7AB4F}"/>
              </a:ext>
            </a:extLst>
          </p:cNvPr>
          <p:cNvSpPr/>
          <p:nvPr/>
        </p:nvSpPr>
        <p:spPr>
          <a:xfrm>
            <a:off x="4689637" y="4471430"/>
            <a:ext cx="432048" cy="432048"/>
          </a:xfrm>
          <a:prstGeom prst="ellipse">
            <a:avLst/>
          </a:prstGeom>
          <a:solidFill>
            <a:srgbClr val="392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8D9A173-7FFE-430D-9EED-DFB9BC65BD3E}"/>
              </a:ext>
            </a:extLst>
          </p:cNvPr>
          <p:cNvSpPr txBox="1"/>
          <p:nvPr/>
        </p:nvSpPr>
        <p:spPr>
          <a:xfrm>
            <a:off x="2904026" y="445377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16F3D16-6301-4CEF-967C-4BF09C176518}"/>
              </a:ext>
            </a:extLst>
          </p:cNvPr>
          <p:cNvSpPr txBox="1"/>
          <p:nvPr/>
        </p:nvSpPr>
        <p:spPr>
          <a:xfrm>
            <a:off x="4116184" y="4445547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02DC328-8C9B-445E-A085-389F251D1927}"/>
              </a:ext>
            </a:extLst>
          </p:cNvPr>
          <p:cNvSpPr/>
          <p:nvPr/>
        </p:nvSpPr>
        <p:spPr>
          <a:xfrm>
            <a:off x="6137514" y="4479265"/>
            <a:ext cx="432048" cy="432048"/>
          </a:xfrm>
          <a:prstGeom prst="ellipse">
            <a:avLst/>
          </a:prstGeom>
          <a:solidFill>
            <a:srgbClr val="00B0F0"/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81EDA78-ECBE-4255-8438-5CC449BA6FCE}"/>
              </a:ext>
            </a:extLst>
          </p:cNvPr>
          <p:cNvSpPr/>
          <p:nvPr/>
        </p:nvSpPr>
        <p:spPr>
          <a:xfrm>
            <a:off x="7171284" y="4479265"/>
            <a:ext cx="432048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31454B8-F4EB-45BC-BE8E-3FBD0AE2126A}"/>
              </a:ext>
            </a:extLst>
          </p:cNvPr>
          <p:cNvSpPr/>
          <p:nvPr/>
        </p:nvSpPr>
        <p:spPr>
          <a:xfrm>
            <a:off x="8150919" y="4469674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F7101A8-FE12-4BE7-A5F2-30323ADB2FEC}"/>
              </a:ext>
            </a:extLst>
          </p:cNvPr>
          <p:cNvSpPr txBox="1"/>
          <p:nvPr/>
        </p:nvSpPr>
        <p:spPr>
          <a:xfrm>
            <a:off x="8023170" y="4200642"/>
            <a:ext cx="700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EPQ</a:t>
            </a:r>
          </a:p>
        </p:txBody>
      </p:sp>
    </p:spTree>
    <p:extLst>
      <p:ext uri="{BB962C8B-B14F-4D97-AF65-F5344CB8AC3E}">
        <p14:creationId xmlns:p14="http://schemas.microsoft.com/office/powerpoint/2010/main" val="2854930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How are the workshops used?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4hrs 20 mins per subject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Up to 1hr 20 mins per subject directed time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Up to 5 hrs per subject homework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Workshops for help - available in all subjects but students will need to select and write these on their timetables to suit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Compulsory workshops - where remedial work needs to be completed</a:t>
            </a:r>
          </a:p>
        </p:txBody>
      </p:sp>
      <p:pic>
        <p:nvPicPr>
          <p:cNvPr id="5" name="Picture 4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55D5F57C-F828-ED18-E54C-917D98DBBB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9" r="23829" b="-1"/>
          <a:stretch/>
        </p:blipFill>
        <p:spPr>
          <a:xfrm>
            <a:off x="5004048" y="1600199"/>
            <a:ext cx="3682752" cy="41271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579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We will set them realistic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4618856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Attendance and organisation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endParaRPr lang="en-GB" dirty="0"/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Minimum Target Grade (MTG)</a:t>
            </a:r>
          </a:p>
          <a:p>
            <a:pPr marL="0" indent="0">
              <a:lnSpc>
                <a:spcPct val="90000"/>
              </a:lnSpc>
              <a:buClr>
                <a:schemeClr val="accent1"/>
              </a:buClr>
              <a:buNone/>
            </a:pPr>
            <a:r>
              <a:rPr lang="en-GB" dirty="0"/>
              <a:t>	- Based on average 	GCSE score</a:t>
            </a:r>
          </a:p>
          <a:p>
            <a:pPr marL="0" indent="0">
              <a:lnSpc>
                <a:spcPct val="90000"/>
              </a:lnSpc>
              <a:buClr>
                <a:schemeClr val="accent1"/>
              </a:buClr>
              <a:buNone/>
            </a:pPr>
            <a:r>
              <a:rPr lang="en-GB" dirty="0"/>
              <a:t>	- Varies from subject to 	subject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</p:txBody>
      </p:sp>
      <p:pic>
        <p:nvPicPr>
          <p:cNvPr id="5" name="Picture 4" descr="A group of people playing basketball&#10;&#10;Description automatically generated">
            <a:extLst>
              <a:ext uri="{FF2B5EF4-FFF2-40B4-BE49-F238E27FC236}">
                <a16:creationId xmlns:a16="http://schemas.microsoft.com/office/drawing/2014/main" id="{13C77853-EF00-BD3E-7830-A85622FB2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7" r="17261" b="-1"/>
          <a:stretch/>
        </p:blipFill>
        <p:spPr>
          <a:xfrm>
            <a:off x="5148064" y="1600200"/>
            <a:ext cx="3538736" cy="3965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9883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420" y="269694"/>
            <a:ext cx="8192278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Minimum Target Grade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309259"/>
              </p:ext>
            </p:extLst>
          </p:nvPr>
        </p:nvGraphicFramePr>
        <p:xfrm>
          <a:off x="894420" y="1667137"/>
          <a:ext cx="7787208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95736" y="616530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Average GCSE Grade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717503" y="2976171"/>
            <a:ext cx="3919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Average A Level Grade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9632" y="5728185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(4)                   (5)                   (6)                     (7)                      (8)                   (9)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3226" y="1772816"/>
            <a:ext cx="4983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(A)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(C)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(E)</a:t>
            </a:r>
          </a:p>
        </p:txBody>
      </p:sp>
      <p:sp>
        <p:nvSpPr>
          <p:cNvPr id="19" name="Flowchart: Connector 18"/>
          <p:cNvSpPr/>
          <p:nvPr/>
        </p:nvSpPr>
        <p:spPr>
          <a:xfrm>
            <a:off x="1763688" y="3127469"/>
            <a:ext cx="144016" cy="153015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Flowchart: Connector 19"/>
          <p:cNvSpPr/>
          <p:nvPr/>
        </p:nvSpPr>
        <p:spPr>
          <a:xfrm>
            <a:off x="2483768" y="2852936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Flowchart: Connector 20"/>
          <p:cNvSpPr/>
          <p:nvPr/>
        </p:nvSpPr>
        <p:spPr>
          <a:xfrm>
            <a:off x="3275856" y="2492896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Flowchart: Connector 21"/>
          <p:cNvSpPr/>
          <p:nvPr/>
        </p:nvSpPr>
        <p:spPr>
          <a:xfrm>
            <a:off x="3933056" y="2564904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Flowchart: Connector 22"/>
          <p:cNvSpPr/>
          <p:nvPr/>
        </p:nvSpPr>
        <p:spPr>
          <a:xfrm>
            <a:off x="4644008" y="2492896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Flowchart: Connector 23"/>
          <p:cNvSpPr/>
          <p:nvPr/>
        </p:nvSpPr>
        <p:spPr>
          <a:xfrm>
            <a:off x="5652120" y="1806284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Flowchart: Connector 24"/>
          <p:cNvSpPr/>
          <p:nvPr/>
        </p:nvSpPr>
        <p:spPr>
          <a:xfrm>
            <a:off x="6588224" y="1793099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Flowchart: Connector 25"/>
          <p:cNvSpPr/>
          <p:nvPr/>
        </p:nvSpPr>
        <p:spPr>
          <a:xfrm>
            <a:off x="2339752" y="3429000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Connector 26"/>
          <p:cNvSpPr/>
          <p:nvPr/>
        </p:nvSpPr>
        <p:spPr>
          <a:xfrm>
            <a:off x="5004048" y="2780928"/>
            <a:ext cx="144016" cy="144016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60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can students check their development?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Progress grades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Effort and commitment to learning ‘traffic lights’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Monitoring by: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/>
              <a:t>	- Subject Tutors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/>
              <a:t>	- Personal Tutor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/>
              <a:t>	- Lead Tutor and 		  Academic Progress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/>
              <a:t>             Manager</a:t>
            </a:r>
          </a:p>
        </p:txBody>
      </p:sp>
      <p:pic>
        <p:nvPicPr>
          <p:cNvPr id="5" name="Picture 4" descr="A group of people dancing on a stage&#10;&#10;Description automatically generated">
            <a:extLst>
              <a:ext uri="{FF2B5EF4-FFF2-40B4-BE49-F238E27FC236}">
                <a16:creationId xmlns:a16="http://schemas.microsoft.com/office/drawing/2014/main" id="{8CDA4D6D-3365-2BA6-D4CE-0FF27AD0B2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6" r="24021" b="-1"/>
          <a:stretch/>
        </p:blipFill>
        <p:spPr>
          <a:xfrm>
            <a:off x="4860032" y="1600201"/>
            <a:ext cx="3826768" cy="4288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5213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Progression</a:t>
            </a:r>
            <a:r>
              <a:rPr lang="en-GB" dirty="0"/>
              <a:t> monitoring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700808"/>
            <a:ext cx="763905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23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58E96D-95E4-4D4A-B5BD-3EA2ADB70025}"/>
              </a:ext>
            </a:extLst>
          </p:cNvPr>
          <p:cNvSpPr txBox="1"/>
          <p:nvPr/>
        </p:nvSpPr>
        <p:spPr>
          <a:xfrm>
            <a:off x="158170" y="210719"/>
            <a:ext cx="8851719" cy="106952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wrap="none" lIns="68580" tIns="34290" rIns="68580" bIns="34290" rtlCol="0" anchor="t">
            <a:spAutoFit/>
          </a:bodyPr>
          <a:lstStyle/>
          <a:p>
            <a:pPr algn="ctr"/>
            <a:r>
              <a:rPr lang="en-GB" sz="4000" b="1" dirty="0"/>
              <a:t>Pastoral Support</a:t>
            </a:r>
          </a:p>
          <a:p>
            <a:pPr algn="ctr"/>
            <a:endParaRPr lang="en-GB" sz="900" b="1" dirty="0"/>
          </a:p>
          <a:p>
            <a:r>
              <a:rPr lang="en-GB" sz="1600" b="1" dirty="0"/>
              <a:t>Attendance, homework completion, safeguarding, academic concern, course changes and counselling.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495B71-5F21-4982-8119-A534F17DBD84}"/>
              </a:ext>
            </a:extLst>
          </p:cNvPr>
          <p:cNvSpPr txBox="1"/>
          <p:nvPr/>
        </p:nvSpPr>
        <p:spPr>
          <a:xfrm>
            <a:off x="1307935" y="1994765"/>
            <a:ext cx="2563074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600" b="1" dirty="0"/>
              <a:t>Catherine Brearey: Principal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7E2BE-19A1-49D0-8615-D29AA21A0198}"/>
              </a:ext>
            </a:extLst>
          </p:cNvPr>
          <p:cNvSpPr txBox="1"/>
          <p:nvPr/>
        </p:nvSpPr>
        <p:spPr>
          <a:xfrm>
            <a:off x="5508104" y="2008752"/>
            <a:ext cx="2675541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600" b="1" dirty="0"/>
              <a:t>Phil Tranter: Deputy Principal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EF37C0-B078-422E-89E0-F7030C4F5FB4}"/>
              </a:ext>
            </a:extLst>
          </p:cNvPr>
          <p:cNvSpPr txBox="1"/>
          <p:nvPr/>
        </p:nvSpPr>
        <p:spPr>
          <a:xfrm>
            <a:off x="971600" y="2656848"/>
            <a:ext cx="340345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Helen Osborn</a:t>
            </a:r>
          </a:p>
          <a:p>
            <a:pPr algn="ctr"/>
            <a:r>
              <a:rPr lang="en-GB" sz="1600" b="1" dirty="0"/>
              <a:t>Academic Progress Manager</a:t>
            </a:r>
            <a:r>
              <a:rPr lang="en-GB" sz="1350" dirty="0"/>
              <a:t>	</a:t>
            </a:r>
            <a:endParaRPr lang="en-GB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706C9-9178-417C-81D9-24337F2FC62D}"/>
              </a:ext>
            </a:extLst>
          </p:cNvPr>
          <p:cNvSpPr txBox="1"/>
          <p:nvPr/>
        </p:nvSpPr>
        <p:spPr>
          <a:xfrm>
            <a:off x="1812677" y="4588482"/>
            <a:ext cx="590636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Trish Donnelly, Jane McDonnell, Gemma Cosgrove-Ball, Jade Finney</a:t>
            </a:r>
          </a:p>
          <a:p>
            <a:pPr algn="ctr"/>
            <a:r>
              <a:rPr lang="en-GB" sz="1600" b="1" dirty="0"/>
              <a:t>Lead Personal Tutors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6DF6C-CAD5-4A63-AB6F-8F06EA77255F}"/>
              </a:ext>
            </a:extLst>
          </p:cNvPr>
          <p:cNvSpPr txBox="1"/>
          <p:nvPr/>
        </p:nvSpPr>
        <p:spPr>
          <a:xfrm>
            <a:off x="2267744" y="5874206"/>
            <a:ext cx="4687293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600" b="1" dirty="0"/>
              <a:t>Personal Tutors: A Team of 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33C617-5DBC-4112-8CC8-E9D806237CF8}"/>
              </a:ext>
            </a:extLst>
          </p:cNvPr>
          <p:cNvSpPr txBox="1"/>
          <p:nvPr/>
        </p:nvSpPr>
        <p:spPr>
          <a:xfrm>
            <a:off x="4809098" y="3607628"/>
            <a:ext cx="4073551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Mel Powell</a:t>
            </a:r>
          </a:p>
          <a:p>
            <a:pPr algn="ctr"/>
            <a:r>
              <a:rPr lang="en-GB" sz="1600" b="1" dirty="0"/>
              <a:t>Mentor for Students on the Autistic Spectrum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D1F039-84C0-48A6-80BA-1AD8A69EB1C4}"/>
              </a:ext>
            </a:extLst>
          </p:cNvPr>
          <p:cNvSpPr txBox="1"/>
          <p:nvPr/>
        </p:nvSpPr>
        <p:spPr>
          <a:xfrm>
            <a:off x="1081220" y="3592924"/>
            <a:ext cx="2912080" cy="7925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Emma Horton</a:t>
            </a:r>
          </a:p>
          <a:p>
            <a:pPr algn="ctr"/>
            <a:r>
              <a:rPr lang="en-GB" sz="1600" b="1" dirty="0"/>
              <a:t>Mentor for Students with ADHD</a:t>
            </a:r>
          </a:p>
          <a:p>
            <a:endParaRPr lang="en-GB" sz="135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700A61-4C81-4A26-9AD0-69BBF75E1F3C}"/>
              </a:ext>
            </a:extLst>
          </p:cNvPr>
          <p:cNvCxnSpPr>
            <a:cxnSpLocks/>
          </p:cNvCxnSpPr>
          <p:nvPr/>
        </p:nvCxnSpPr>
        <p:spPr>
          <a:xfrm flipV="1">
            <a:off x="4584030" y="5257464"/>
            <a:ext cx="0" cy="54546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E91AC8-6BBC-4030-9386-A64CF7D80DD5}"/>
              </a:ext>
            </a:extLst>
          </p:cNvPr>
          <p:cNvCxnSpPr>
            <a:cxnSpLocks/>
          </p:cNvCxnSpPr>
          <p:nvPr/>
        </p:nvCxnSpPr>
        <p:spPr>
          <a:xfrm flipV="1">
            <a:off x="4584030" y="3179338"/>
            <a:ext cx="0" cy="856580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A61D97-C220-C135-D7D0-FAC89D9296C5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2420888"/>
            <a:ext cx="12030" cy="40057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D7E086-8A20-B43D-1362-F38303C57965}"/>
              </a:ext>
            </a:extLst>
          </p:cNvPr>
          <p:cNvSpPr txBox="1"/>
          <p:nvPr/>
        </p:nvSpPr>
        <p:spPr>
          <a:xfrm>
            <a:off x="5177910" y="2655023"/>
            <a:ext cx="3475473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Matt Bunston</a:t>
            </a:r>
          </a:p>
          <a:p>
            <a:pPr algn="ctr"/>
            <a:r>
              <a:rPr lang="en-GB" sz="1600" b="1" dirty="0"/>
              <a:t>Safeguarding and Pastoral Support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8932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  <p:bldP spid="12" grpId="0" animBg="1"/>
      <p:bldP spid="13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FD1CF3-95E1-0FBA-99DC-6E42E03BD8BA}"/>
              </a:ext>
            </a:extLst>
          </p:cNvPr>
          <p:cNvSpPr txBox="1"/>
          <p:nvPr/>
        </p:nvSpPr>
        <p:spPr>
          <a:xfrm>
            <a:off x="287524" y="116632"/>
            <a:ext cx="8568952" cy="70788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+mj-lt"/>
              </a:rPr>
              <a:t>What happens when things go wrong?</a:t>
            </a:r>
          </a:p>
        </p:txBody>
      </p:sp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9929A6C-DD03-1DAF-7DFE-71E62418B1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00" b="45401"/>
          <a:stretch/>
        </p:blipFill>
        <p:spPr>
          <a:xfrm>
            <a:off x="683568" y="-232193"/>
            <a:ext cx="7668344" cy="705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7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pyramid&#10;&#10;Description automatically generated">
            <a:extLst>
              <a:ext uri="{FF2B5EF4-FFF2-40B4-BE49-F238E27FC236}">
                <a16:creationId xmlns:a16="http://schemas.microsoft.com/office/drawing/2014/main" id="{9E71F81D-F29B-48EB-3EA6-211B3306F5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63"/>
          <a:stretch/>
        </p:blipFill>
        <p:spPr>
          <a:xfrm>
            <a:off x="178369" y="620688"/>
            <a:ext cx="8787262" cy="532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98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logo&#10;&#10;Description automatically generated">
            <a:extLst>
              <a:ext uri="{FF2B5EF4-FFF2-40B4-BE49-F238E27FC236}">
                <a16:creationId xmlns:a16="http://schemas.microsoft.com/office/drawing/2014/main" id="{94420E26-7B80-F768-3246-AAB04671B7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028" y="2216581"/>
            <a:ext cx="2659944" cy="3273200"/>
          </a:xfrm>
          <a:prstGeom prst="rect">
            <a:avLst/>
          </a:prstGeom>
        </p:spPr>
      </p:pic>
      <p:sp>
        <p:nvSpPr>
          <p:cNvPr id="4" name="Isosceles Triangle 3"/>
          <p:cNvSpPr/>
          <p:nvPr/>
        </p:nvSpPr>
        <p:spPr>
          <a:xfrm>
            <a:off x="2195736" y="908720"/>
            <a:ext cx="4752528" cy="4608512"/>
          </a:xfrm>
          <a:prstGeom prst="triangl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205913"/>
            <a:ext cx="18002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/>
              <a:t>PARENTS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8264" y="5615588"/>
            <a:ext cx="122413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/>
              <a:t>STAFF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5615587"/>
            <a:ext cx="201622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b="1" dirty="0"/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99450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does the partnership work with parents?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8255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Progress and traffic lights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Timely reports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Parent Portal - students initiate sign up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Email or phone if issues arise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Work with the Personal Tutor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After December Formal Assessments there is an opportunity to see subject teachers in both years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Respond quickly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 </a:t>
            </a:r>
          </a:p>
        </p:txBody>
      </p:sp>
      <p:pic>
        <p:nvPicPr>
          <p:cNvPr id="5" name="Picture 4" descr="A child and child sitting on a bench with a camera and notebook&#10;&#10;Description automatically generated">
            <a:extLst>
              <a:ext uri="{FF2B5EF4-FFF2-40B4-BE49-F238E27FC236}">
                <a16:creationId xmlns:a16="http://schemas.microsoft.com/office/drawing/2014/main" id="{246A6ADF-D2C4-4975-BC3D-446BEC0749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r="21321" b="-1"/>
          <a:stretch/>
        </p:blipFill>
        <p:spPr>
          <a:xfrm>
            <a:off x="4594691" y="1556792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888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What can you do to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831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Encourage attendance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Be aware of college systems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Contact us if you feel there are any issues you wish to raise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Avoid arranging holidays in term time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Respond to requests for information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Help when students are ill or injured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Support the Impact programme</a:t>
            </a:r>
          </a:p>
        </p:txBody>
      </p:sp>
      <p:pic>
        <p:nvPicPr>
          <p:cNvPr id="5" name="Picture 4" descr="A group of women in black leotards holding a person on top of each other&#10;&#10;Description automatically generated">
            <a:extLst>
              <a:ext uri="{FF2B5EF4-FFF2-40B4-BE49-F238E27FC236}">
                <a16:creationId xmlns:a16="http://schemas.microsoft.com/office/drawing/2014/main" id="{00F29FD1-740A-4917-66CF-EB92CE8A6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r="19961" b="-1"/>
          <a:stretch/>
        </p:blipFill>
        <p:spPr>
          <a:xfrm>
            <a:off x="4623927" y="1600199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273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can you help students in their time with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students to follow college procedures and regulations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them to engage with Learning Support if required (applications for access arrangements must be made in 1</a:t>
            </a:r>
            <a:r>
              <a:rPr lang="en-GB" baseline="30000" dirty="0"/>
              <a:t>st</a:t>
            </a:r>
            <a:r>
              <a:rPr lang="en-GB" dirty="0"/>
              <a:t> year)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Discuss progress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students to talk to us about problems</a:t>
            </a:r>
          </a:p>
        </p:txBody>
      </p:sp>
      <p:pic>
        <p:nvPicPr>
          <p:cNvPr id="5" name="Picture 4" descr="A person and person looking at a device&#10;&#10;Description automatically generated">
            <a:extLst>
              <a:ext uri="{FF2B5EF4-FFF2-40B4-BE49-F238E27FC236}">
                <a16:creationId xmlns:a16="http://schemas.microsoft.com/office/drawing/2014/main" id="{6DEC53DF-685E-D7C0-A8AA-A6F5996A98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6" r="22511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1413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It can also be helpful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Provide a suitable environment for study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a systematic approach to study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Limit part-time employment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regular routines which get enough sleep (for everyone!)</a:t>
            </a:r>
          </a:p>
        </p:txBody>
      </p:sp>
      <p:pic>
        <p:nvPicPr>
          <p:cNvPr id="5" name="Picture 4" descr="A person and person reading a book&#10;&#10;Description automatically generated">
            <a:extLst>
              <a:ext uri="{FF2B5EF4-FFF2-40B4-BE49-F238E27FC236}">
                <a16:creationId xmlns:a16="http://schemas.microsoft.com/office/drawing/2014/main" id="{ADFB07FE-E81C-6FE3-9B8F-DB1961E42F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2" r="25635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4919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CE540C0-CAD8-8C1D-11DA-637538C843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r="3581"/>
          <a:stretch/>
        </p:blipFill>
        <p:spPr>
          <a:xfrm>
            <a:off x="0" y="-62648"/>
            <a:ext cx="9144000" cy="69206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772816"/>
            <a:ext cx="7488832" cy="1828800"/>
          </a:xfrm>
        </p:spPr>
        <p:txBody>
          <a:bodyPr>
            <a:noAutofit/>
          </a:bodyPr>
          <a:lstStyle/>
          <a:p>
            <a:pPr algn="ctr"/>
            <a:r>
              <a:rPr lang="en-GB" sz="400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 you for making the time to join us and for choosing us. </a:t>
            </a: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br>
              <a:rPr lang="en-GB" sz="40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GB" sz="400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 look forward to working with you.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7784" y="5805264"/>
            <a:ext cx="8712968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Please email questions to</a:t>
            </a:r>
          </a:p>
          <a:p>
            <a:pPr marL="0" indent="0">
              <a:buNone/>
            </a:pPr>
            <a:r>
              <a:rPr lang="en-GB" sz="2400" dirty="0"/>
              <a:t>sixth-form@hereford.ac.uk</a:t>
            </a:r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D9521C71-EDDD-3965-4BE0-1EEDAB32271E}"/>
              </a:ext>
            </a:extLst>
          </p:cNvPr>
          <p:cNvSpPr/>
          <p:nvPr/>
        </p:nvSpPr>
        <p:spPr>
          <a:xfrm>
            <a:off x="1835696" y="5781845"/>
            <a:ext cx="576064" cy="936104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BA75F96B-7CE3-7F3E-E3EC-9662969BAE09}"/>
              </a:ext>
            </a:extLst>
          </p:cNvPr>
          <p:cNvSpPr/>
          <p:nvPr/>
        </p:nvSpPr>
        <p:spPr>
          <a:xfrm rot="10800000">
            <a:off x="6228184" y="5733256"/>
            <a:ext cx="576064" cy="936104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171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SFC">
      <a:dk1>
        <a:srgbClr val="402F82"/>
      </a:dk1>
      <a:lt1>
        <a:sysClr val="window" lastClr="FFFFFF"/>
      </a:lt1>
      <a:dk2>
        <a:srgbClr val="402F82"/>
      </a:dk2>
      <a:lt2>
        <a:srgbClr val="A492C4"/>
      </a:lt2>
      <a:accent1>
        <a:srgbClr val="47B9B1"/>
      </a:accent1>
      <a:accent2>
        <a:srgbClr val="F18F2E"/>
      </a:accent2>
      <a:accent3>
        <a:srgbClr val="90BF38"/>
      </a:accent3>
      <a:accent4>
        <a:srgbClr val="2CABE1"/>
      </a:accent4>
      <a:accent5>
        <a:srgbClr val="E61779"/>
      </a:accent5>
      <a:accent6>
        <a:srgbClr val="A492C4"/>
      </a:accent6>
      <a:hlink>
        <a:srgbClr val="402F82"/>
      </a:hlink>
      <a:folHlink>
        <a:srgbClr val="402F8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cb36d2-a3e9-423b-b888-f301d1c7c28f">
      <Terms xmlns="http://schemas.microsoft.com/office/infopath/2007/PartnerControls"/>
    </lcf76f155ced4ddcb4097134ff3c332f>
    <TaxCatchAll xmlns="5091d01a-b542-4112-b8c6-72c6a4fd675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5E20046D6C14E9650C18D140B51B7" ma:contentTypeVersion="13" ma:contentTypeDescription="Create a new document." ma:contentTypeScope="" ma:versionID="c930666973a1c78392e4f80db039750f">
  <xsd:schema xmlns:xsd="http://www.w3.org/2001/XMLSchema" xmlns:xs="http://www.w3.org/2001/XMLSchema" xmlns:p="http://schemas.microsoft.com/office/2006/metadata/properties" xmlns:ns2="81cb36d2-a3e9-423b-b888-f301d1c7c28f" xmlns:ns3="5091d01a-b542-4112-b8c6-72c6a4fd675f" targetNamespace="http://schemas.microsoft.com/office/2006/metadata/properties" ma:root="true" ma:fieldsID="6d71bea62fee528c9bc0a8f007370677" ns2:_="" ns3:_="">
    <xsd:import namespace="81cb36d2-a3e9-423b-b888-f301d1c7c28f"/>
    <xsd:import namespace="5091d01a-b542-4112-b8c6-72c6a4fd67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cb36d2-a3e9-423b-b888-f301d1c7c2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226d7bf-b50e-4410-9316-8e4513bf1a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1d01a-b542-4112-b8c6-72c6a4fd675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4f50044-050f-4251-8c07-934eb0f6c613}" ma:internalName="TaxCatchAll" ma:showField="CatchAllData" ma:web="5091d01a-b542-4112-b8c6-72c6a4fd67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AB83E8-FAE5-4661-85B2-613F7447D3DC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5091d01a-b542-4112-b8c6-72c6a4fd675f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81cb36d2-a3e9-423b-b888-f301d1c7c28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842D347-BBA7-4E0A-A51B-2FAB422C0D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cb36d2-a3e9-423b-b888-f301d1c7c28f"/>
    <ds:schemaRef ds:uri="5091d01a-b542-4112-b8c6-72c6a4fd67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E2B008-C3C7-47C3-B8D2-51A8D1901B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8917</TotalTime>
  <Words>777</Words>
  <Application>Microsoft Office PowerPoint</Application>
  <PresentationFormat>On-screen Show (4:3)</PresentationFormat>
  <Paragraphs>146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DM Serif Display</vt:lpstr>
      <vt:lpstr>Myriad Pro</vt:lpstr>
      <vt:lpstr>Myriad Pro Light</vt:lpstr>
      <vt:lpstr>Office Theme</vt:lpstr>
      <vt:lpstr>INFORMATION EVENING FOR PARENTS OF NEW STUDENTS</vt:lpstr>
      <vt:lpstr>Who is with you tonight?</vt:lpstr>
      <vt:lpstr>What we hope to do</vt:lpstr>
      <vt:lpstr>What do we want from our student’s time with us?</vt:lpstr>
      <vt:lpstr>Overview of the year</vt:lpstr>
      <vt:lpstr>PowerPoint Presentation</vt:lpstr>
      <vt:lpstr>What we endeavour to deliver as our side of the Staff - Student partnership</vt:lpstr>
      <vt:lpstr>What do we expect from students?</vt:lpstr>
      <vt:lpstr>PowerPoint Presentation</vt:lpstr>
      <vt:lpstr>What will their programme of study look like?</vt:lpstr>
      <vt:lpstr>PowerPoint Presentation</vt:lpstr>
      <vt:lpstr>How are the workshops used?</vt:lpstr>
      <vt:lpstr>We will set them realistic targets</vt:lpstr>
      <vt:lpstr>Minimum Target Grade</vt:lpstr>
      <vt:lpstr>How can students check their development?</vt:lpstr>
      <vt:lpstr>Progression monitoring </vt:lpstr>
      <vt:lpstr>PowerPoint Presentation</vt:lpstr>
      <vt:lpstr>PowerPoint Presentation</vt:lpstr>
      <vt:lpstr>PowerPoint Presentation</vt:lpstr>
      <vt:lpstr>PowerPoint Presentation</vt:lpstr>
      <vt:lpstr>How does the partnership work with parents?</vt:lpstr>
      <vt:lpstr>What can you do to help?</vt:lpstr>
      <vt:lpstr>How can you help students in their time with us?</vt:lpstr>
      <vt:lpstr>It can also be helpful to</vt:lpstr>
      <vt:lpstr>Thank you for making the time to join us and for choosing us.      We look forward to working with you.</vt:lpstr>
    </vt:vector>
  </TitlesOfParts>
  <Company>HSFC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Hereford Sixth Form College</dc:creator>
  <cp:lastModifiedBy>Angela Wilson</cp:lastModifiedBy>
  <cp:revision>73</cp:revision>
  <cp:lastPrinted>2023-09-07T07:19:41Z</cp:lastPrinted>
  <dcterms:created xsi:type="dcterms:W3CDTF">2013-08-28T11:09:00Z</dcterms:created>
  <dcterms:modified xsi:type="dcterms:W3CDTF">2023-09-07T16:40:21Z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0x010100C0B5E20046D6C14E9650C18D140B51B7</vt:lpwstr>
  </property>
  <property fmtid="{D5CDD505-2E9C-101B-9397-08002B2CF9AE}" pid="3" name="MediaServiceImageTags">
    <vt:lpwstr/>
  </property>
</Properties>
</file>